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3" r:id="rId2"/>
    <p:sldId id="345" r:id="rId3"/>
    <p:sldId id="346" r:id="rId4"/>
    <p:sldId id="347" r:id="rId5"/>
    <p:sldId id="348" r:id="rId6"/>
    <p:sldId id="349" r:id="rId7"/>
    <p:sldId id="278" r:id="rId8"/>
    <p:sldId id="350" r:id="rId9"/>
    <p:sldId id="279" r:id="rId10"/>
    <p:sldId id="280" r:id="rId11"/>
    <p:sldId id="281" r:id="rId12"/>
    <p:sldId id="282" r:id="rId13"/>
    <p:sldId id="283" r:id="rId14"/>
    <p:sldId id="284" r:id="rId15"/>
    <p:sldId id="351" r:id="rId16"/>
    <p:sldId id="286" r:id="rId17"/>
    <p:sldId id="287" r:id="rId18"/>
    <p:sldId id="288" r:id="rId19"/>
    <p:sldId id="289" r:id="rId20"/>
    <p:sldId id="290" r:id="rId21"/>
    <p:sldId id="291" r:id="rId22"/>
    <p:sldId id="352" r:id="rId23"/>
    <p:sldId id="292" r:id="rId24"/>
    <p:sldId id="294" r:id="rId25"/>
    <p:sldId id="295" r:id="rId26"/>
    <p:sldId id="296" r:id="rId27"/>
    <p:sldId id="353" r:id="rId28"/>
    <p:sldId id="354" r:id="rId29"/>
    <p:sldId id="300" r:id="rId30"/>
    <p:sldId id="301" r:id="rId31"/>
    <p:sldId id="303" r:id="rId32"/>
    <p:sldId id="306" r:id="rId33"/>
    <p:sldId id="304" r:id="rId34"/>
    <p:sldId id="307" r:id="rId35"/>
    <p:sldId id="308" r:id="rId36"/>
    <p:sldId id="310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4" r:id="rId47"/>
    <p:sldId id="325" r:id="rId48"/>
    <p:sldId id="326" r:id="rId49"/>
    <p:sldId id="355" r:id="rId50"/>
    <p:sldId id="328" r:id="rId51"/>
    <p:sldId id="33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13105-2531-4D75-867B-022A11C1EF47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1C2E-D443-48C1-B6E5-C137AD58F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2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CB7EDA-F9EA-472C-BF2A-9CD45C7123CA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F3A70-D60F-46FB-BD2E-AEB3FB75F4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C82C5-E565-4869-9E17-0EA62AE692A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E9328-9BA1-4968-83FA-C07A106A5DD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3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4066F-876D-42E4-B411-329827F65AA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7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DD828-AF45-4E37-B3FB-1870AC292CD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15E03-E9A7-4132-85FB-A702BDD080C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98FE8-B4F5-414C-8D23-9EBFAA03B7E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87EE9-7C19-4F46-8F48-8618086FC2F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1719-B6E6-4038-8FE7-0B5F3E04244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6725E-8BA8-4DCB-8A56-52941C5D22B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8F59E2-729C-4E48-B80E-9A391CA80454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B68D57-67E4-487A-9F9F-7AEACBAB1DA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B25E8-2972-4FCC-9458-E308D01CC14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24DF3-4FB6-4477-8A8F-3BEBCFA8BB3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51082-3762-412B-9E3E-115CF4615B9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78F4A-13B4-46AC-A9D7-3C53730E3EE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C8732-D320-4430-B44A-B5E2F9FCA8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F324D-53C5-4E84-BEEC-14A05C64817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40C95-E6BD-408D-B648-45500A5A85C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ECE9-5429-4BFB-9C22-1E7940BDBF6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9A586-D80A-477C-89C1-B90E2AB741D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489B7D-A799-477B-920E-80805A50027D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B69F5-EDB6-47C9-9577-D9DD6A243F8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5558-442B-4DED-8EA7-7278337C351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65E061-6AEE-4043-849A-F348A174579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D5F50-9169-473D-B878-6877267B5A3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0C1BF8-C830-4B13-B80C-E37FBE76735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56C846-D18F-4FB5-9A3D-8A37485504C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160A6-B4A0-498D-BB2A-2F2054DEE8A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F8CA6A-7944-494A-B315-0C2E8A2200E0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4BFA39-02F7-4203-9059-D3430C99A26E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6F3C9-6792-4DE3-826A-B2C7DD7325C5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6C2B3-393B-4E99-957C-EB946841AF2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997A8F-7FCB-4BFD-B960-5FF23C3E3C5A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4B05F-4930-4EC5-A3F7-EB3F40F3D94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16336-F116-4712-91B1-DD6C1E0C522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3CB87-9DEE-40D4-9DCA-C1E164109C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43700-313E-4422-AAA3-1405775BEFC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C8407-81D7-46C5-B173-A189B08F983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8E785-89C2-44D6-9123-28C771AAF92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AB963-1F42-4CA7-AA41-33DC3DECE22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865D8-76E1-4B4C-9B31-E495F1530A6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14E60-ACE0-4EE2-A2E9-EC3CB23B8CD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7FC85-50DD-497A-9760-5061B6F89FD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4280B-361A-4AB4-90F0-79382ECDEA7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FF474-1EE0-4988-9F51-9BB0D28F37D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8378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722" r="17801" b="2976"/>
          <a:stretch/>
        </p:blipFill>
        <p:spPr bwMode="auto">
          <a:xfrm>
            <a:off x="323528" y="1052736"/>
            <a:ext cx="8568952" cy="553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2470" r="14402" b="2478"/>
          <a:stretch/>
        </p:blipFill>
        <p:spPr bwMode="auto">
          <a:xfrm>
            <a:off x="395536" y="980728"/>
            <a:ext cx="8352928" cy="56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0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282" r="17974" b="1933"/>
          <a:stretch/>
        </p:blipFill>
        <p:spPr bwMode="auto">
          <a:xfrm>
            <a:off x="323528" y="1052736"/>
            <a:ext cx="86409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6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7413" r="1711" b="3659"/>
          <a:stretch/>
        </p:blipFill>
        <p:spPr bwMode="auto">
          <a:xfrm>
            <a:off x="251520" y="1556792"/>
            <a:ext cx="849694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5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67498" r="3811" b="4"/>
          <a:stretch/>
        </p:blipFill>
        <p:spPr bwMode="auto">
          <a:xfrm>
            <a:off x="197960" y="3933056"/>
            <a:ext cx="8622512" cy="27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13555" b="94375"/>
          <a:stretch/>
        </p:blipFill>
        <p:spPr bwMode="auto">
          <a:xfrm>
            <a:off x="197960" y="908720"/>
            <a:ext cx="7848872" cy="5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3361" b="41870"/>
          <a:stretch/>
        </p:blipFill>
        <p:spPr bwMode="auto">
          <a:xfrm>
            <a:off x="395536" y="1438458"/>
            <a:ext cx="8280520" cy="24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6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735" r="31792" b="2961"/>
          <a:stretch/>
        </p:blipFill>
        <p:spPr bwMode="auto">
          <a:xfrm>
            <a:off x="827584" y="908719"/>
            <a:ext cx="7632848" cy="57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1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389" r="45515" b="3085"/>
          <a:stretch/>
        </p:blipFill>
        <p:spPr bwMode="auto">
          <a:xfrm>
            <a:off x="130812" y="4653136"/>
            <a:ext cx="6977572" cy="20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721" r="17418" b="90553"/>
          <a:stretch/>
        </p:blipFill>
        <p:spPr bwMode="auto">
          <a:xfrm>
            <a:off x="180176" y="917190"/>
            <a:ext cx="7200136" cy="121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9160" r="30548" b="38409"/>
          <a:stretch/>
        </p:blipFill>
        <p:spPr bwMode="auto">
          <a:xfrm>
            <a:off x="4447002" y="1786740"/>
            <a:ext cx="3653390" cy="286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4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87115" r="17549" b="1866"/>
          <a:stretch/>
        </p:blipFill>
        <p:spPr bwMode="auto">
          <a:xfrm>
            <a:off x="223056" y="5373216"/>
            <a:ext cx="7805328" cy="12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48707" r="33929" b="19399"/>
          <a:stretch/>
        </p:blipFill>
        <p:spPr bwMode="auto">
          <a:xfrm>
            <a:off x="251092" y="2869528"/>
            <a:ext cx="4680947" cy="22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33762" r="18335" b="56380"/>
          <a:stretch/>
        </p:blipFill>
        <p:spPr bwMode="auto">
          <a:xfrm>
            <a:off x="131168" y="1771528"/>
            <a:ext cx="6817096" cy="10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8118" r="33924" b="66371"/>
          <a:stretch/>
        </p:blipFill>
        <p:spPr bwMode="auto">
          <a:xfrm>
            <a:off x="6804248" y="461984"/>
            <a:ext cx="1918123" cy="9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8345" b="93622"/>
          <a:stretch/>
        </p:blipFill>
        <p:spPr bwMode="auto">
          <a:xfrm>
            <a:off x="131168" y="980728"/>
            <a:ext cx="63850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3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8955"/>
          <a:stretch/>
        </p:blipFill>
        <p:spPr bwMode="auto">
          <a:xfrm>
            <a:off x="171840" y="908720"/>
            <a:ext cx="8576623" cy="5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6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9" r="5036" b="-236"/>
          <a:stretch/>
        </p:blipFill>
        <p:spPr bwMode="auto">
          <a:xfrm>
            <a:off x="335182" y="3501008"/>
            <a:ext cx="639705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 r="4090" b="86600"/>
          <a:stretch/>
        </p:blipFill>
        <p:spPr bwMode="auto">
          <a:xfrm>
            <a:off x="107504" y="980728"/>
            <a:ext cx="5940000" cy="10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 b="53223"/>
          <a:stretch/>
        </p:blipFill>
        <p:spPr bwMode="auto">
          <a:xfrm>
            <a:off x="3347864" y="1916832"/>
            <a:ext cx="5310920" cy="20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78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8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471" r="30543" b="2939"/>
          <a:stretch/>
        </p:blipFill>
        <p:spPr bwMode="auto">
          <a:xfrm>
            <a:off x="251520" y="908720"/>
            <a:ext cx="8712968" cy="576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7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5681" r="12809" b="1155"/>
          <a:stretch/>
        </p:blipFill>
        <p:spPr bwMode="auto">
          <a:xfrm>
            <a:off x="179388" y="1196751"/>
            <a:ext cx="8785100" cy="53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528" y="1268760"/>
            <a:ext cx="8017912" cy="5256584"/>
            <a:chOff x="478435" y="2564904"/>
            <a:chExt cx="7510942" cy="4067175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35" y="2564904"/>
              <a:ext cx="7391400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716016" y="3068960"/>
              <a:ext cx="79208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04248" y="2655137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97289" y="4004470"/>
              <a:ext cx="79208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75645" y="5805264"/>
              <a:ext cx="79208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36912" y="4652542"/>
              <a:ext cx="79208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816" r="6005" b="8476"/>
          <a:stretch/>
        </p:blipFill>
        <p:spPr bwMode="auto">
          <a:xfrm>
            <a:off x="251520" y="1052736"/>
            <a:ext cx="864096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1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1150" r="1762" b="1078"/>
          <a:stretch/>
        </p:blipFill>
        <p:spPr bwMode="auto">
          <a:xfrm>
            <a:off x="395536" y="980728"/>
            <a:ext cx="8352928" cy="560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45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437" r="4151" b="1272"/>
          <a:stretch/>
        </p:blipFill>
        <p:spPr bwMode="auto">
          <a:xfrm>
            <a:off x="174274" y="980728"/>
            <a:ext cx="8790214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328" y="977783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 meters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76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1938" r="2500" b="1180"/>
          <a:stretch/>
        </p:blipFill>
        <p:spPr bwMode="auto">
          <a:xfrm>
            <a:off x="197399" y="980728"/>
            <a:ext cx="8695081" cy="57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08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1803" r="16260" b="2057"/>
          <a:stretch/>
        </p:blipFill>
        <p:spPr bwMode="auto">
          <a:xfrm>
            <a:off x="182122" y="908720"/>
            <a:ext cx="813429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9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3153" r="15505" b="1677"/>
          <a:stretch/>
        </p:blipFill>
        <p:spPr bwMode="auto">
          <a:xfrm>
            <a:off x="202516" y="980728"/>
            <a:ext cx="8185907" cy="577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13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7862" r="51421" b="76922"/>
          <a:stretch/>
        </p:blipFill>
        <p:spPr bwMode="auto">
          <a:xfrm>
            <a:off x="153585" y="1196752"/>
            <a:ext cx="59053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29.29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57319" r="24190" b="552"/>
          <a:stretch/>
        </p:blipFill>
        <p:spPr bwMode="auto">
          <a:xfrm>
            <a:off x="122428" y="2780928"/>
            <a:ext cx="8770052" cy="38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2" t="2343" r="26462" b="44402"/>
          <a:stretch/>
        </p:blipFill>
        <p:spPr bwMode="auto">
          <a:xfrm>
            <a:off x="6588224" y="136282"/>
            <a:ext cx="1584176" cy="264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09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0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116" r="14325" b="1895"/>
          <a:stretch/>
        </p:blipFill>
        <p:spPr bwMode="auto">
          <a:xfrm>
            <a:off x="179388" y="980728"/>
            <a:ext cx="8785100" cy="565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58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1727" r="3256" b="5033"/>
          <a:stretch/>
        </p:blipFill>
        <p:spPr bwMode="auto">
          <a:xfrm>
            <a:off x="323850" y="908720"/>
            <a:ext cx="8424614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96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51137" r="13272" b="1608"/>
          <a:stretch/>
        </p:blipFill>
        <p:spPr bwMode="auto">
          <a:xfrm>
            <a:off x="159128" y="3392720"/>
            <a:ext cx="8373311" cy="33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2501" r="19544" b="58213"/>
          <a:stretch/>
        </p:blipFill>
        <p:spPr bwMode="auto">
          <a:xfrm>
            <a:off x="395536" y="908720"/>
            <a:ext cx="83529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97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098" r="7313" b="2286"/>
          <a:stretch/>
        </p:blipFill>
        <p:spPr bwMode="auto">
          <a:xfrm>
            <a:off x="270684" y="908720"/>
            <a:ext cx="84777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19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3119" r="18602" b="3250"/>
          <a:stretch/>
        </p:blipFill>
        <p:spPr bwMode="auto">
          <a:xfrm>
            <a:off x="250824" y="980728"/>
            <a:ext cx="8497640" cy="57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4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786" r="21595" b="1196"/>
          <a:stretch/>
        </p:blipFill>
        <p:spPr bwMode="auto">
          <a:xfrm>
            <a:off x="166726" y="908720"/>
            <a:ext cx="8509730" cy="585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29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715"/>
          <a:stretch/>
        </p:blipFill>
        <p:spPr bwMode="auto">
          <a:xfrm>
            <a:off x="163812" y="980728"/>
            <a:ext cx="8512643" cy="56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56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37"/>
          <a:stretch/>
        </p:blipFill>
        <p:spPr bwMode="auto">
          <a:xfrm>
            <a:off x="251520" y="980728"/>
            <a:ext cx="8208912" cy="57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56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258"/>
          <a:stretch/>
        </p:blipFill>
        <p:spPr bwMode="auto">
          <a:xfrm>
            <a:off x="152094" y="908720"/>
            <a:ext cx="8668378" cy="56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11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r="9588"/>
          <a:stretch/>
        </p:blipFill>
        <p:spPr bwMode="auto">
          <a:xfrm>
            <a:off x="179388" y="1052736"/>
            <a:ext cx="8569076" cy="569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29.39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42386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64096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9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r="22579"/>
          <a:stretch/>
        </p:blipFill>
        <p:spPr bwMode="auto">
          <a:xfrm>
            <a:off x="305238" y="980728"/>
            <a:ext cx="8587242" cy="561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4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/>
          <a:stretch/>
        </p:blipFill>
        <p:spPr bwMode="auto">
          <a:xfrm>
            <a:off x="207954" y="881967"/>
            <a:ext cx="8684526" cy="571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60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/>
        </p:blipFill>
        <p:spPr bwMode="auto">
          <a:xfrm>
            <a:off x="183672" y="908720"/>
            <a:ext cx="8780816" cy="574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62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1296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48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76528" r="33051" b="-1126"/>
          <a:stretch/>
        </p:blipFill>
        <p:spPr bwMode="auto">
          <a:xfrm>
            <a:off x="297828" y="4293096"/>
            <a:ext cx="6362404" cy="24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t="2730" r="6528" b="71761"/>
          <a:stretch/>
        </p:blipFill>
        <p:spPr bwMode="auto">
          <a:xfrm>
            <a:off x="6331084" y="450493"/>
            <a:ext cx="2551175" cy="13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1" r="57411" b="93622"/>
          <a:stretch/>
        </p:blipFill>
        <p:spPr bwMode="auto">
          <a:xfrm>
            <a:off x="268694" y="1008512"/>
            <a:ext cx="5383426" cy="6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41917" r="10254" b="26819"/>
          <a:stretch/>
        </p:blipFill>
        <p:spPr bwMode="auto">
          <a:xfrm>
            <a:off x="3779911" y="2269871"/>
            <a:ext cx="5102347" cy="23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5" r="8234" b="60549"/>
          <a:stretch/>
        </p:blipFill>
        <p:spPr bwMode="auto">
          <a:xfrm>
            <a:off x="297828" y="1772704"/>
            <a:ext cx="5858347" cy="6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21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052736"/>
            <a:ext cx="6768753" cy="56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57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2925" r="32643" b="-1192"/>
          <a:stretch/>
        </p:blipFill>
        <p:spPr bwMode="auto">
          <a:xfrm>
            <a:off x="141396" y="1052736"/>
            <a:ext cx="8175020" cy="5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79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999" r="16775" b="3317"/>
          <a:stretch/>
        </p:blipFill>
        <p:spPr bwMode="auto">
          <a:xfrm>
            <a:off x="219464" y="980728"/>
            <a:ext cx="8456992" cy="57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38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651" r="21804" b="2500"/>
          <a:stretch/>
        </p:blipFill>
        <p:spPr bwMode="auto">
          <a:xfrm>
            <a:off x="142286" y="908720"/>
            <a:ext cx="8822201" cy="585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11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34031" r="11245" b="4510"/>
          <a:stretch/>
        </p:blipFill>
        <p:spPr bwMode="auto">
          <a:xfrm>
            <a:off x="251520" y="1344784"/>
            <a:ext cx="7992888" cy="539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29.49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6897" r="17494" b="71187"/>
          <a:stretch/>
        </p:blipFill>
        <p:spPr bwMode="auto">
          <a:xfrm>
            <a:off x="6816640" y="136282"/>
            <a:ext cx="2147848" cy="10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1149" r="64376" b="95093"/>
          <a:stretch/>
        </p:blipFill>
        <p:spPr bwMode="auto">
          <a:xfrm>
            <a:off x="251520" y="867400"/>
            <a:ext cx="4129721" cy="47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2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657"/>
          <a:stretch/>
        </p:blipFill>
        <p:spPr bwMode="auto">
          <a:xfrm>
            <a:off x="179388" y="1196752"/>
            <a:ext cx="86410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92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798" r="9073" b="2890"/>
          <a:stretch/>
        </p:blipFill>
        <p:spPr bwMode="auto">
          <a:xfrm>
            <a:off x="251520" y="908720"/>
            <a:ext cx="8280920" cy="580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29.50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17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78855" r="16153" b="1225"/>
          <a:stretch/>
        </p:blipFill>
        <p:spPr bwMode="auto">
          <a:xfrm>
            <a:off x="107504" y="4797152"/>
            <a:ext cx="8770932" cy="18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29.51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5797" r="38728" b="21716"/>
          <a:stretch/>
        </p:blipFill>
        <p:spPr bwMode="auto">
          <a:xfrm>
            <a:off x="2440742" y="1060198"/>
            <a:ext cx="4104456" cy="354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0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3827"/>
          <a:stretch/>
        </p:blipFill>
        <p:spPr bwMode="auto">
          <a:xfrm>
            <a:off x="250822" y="980728"/>
            <a:ext cx="864165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980728"/>
            <a:ext cx="8640960" cy="5616624"/>
            <a:chOff x="539552" y="388695"/>
            <a:chExt cx="6581775" cy="5630311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8695"/>
              <a:ext cx="6581775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733256"/>
              <a:ext cx="37338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013122"/>
            <a:ext cx="8624833" cy="5296197"/>
            <a:chOff x="107504" y="260648"/>
            <a:chExt cx="8762309" cy="362202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0648"/>
              <a:ext cx="8712968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863" y="1182331"/>
              <a:ext cx="1885950" cy="27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456175"/>
              <a:ext cx="6696744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4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63942" r="18411" b="1341"/>
          <a:stretch/>
        </p:blipFill>
        <p:spPr bwMode="auto">
          <a:xfrm>
            <a:off x="119514" y="3933056"/>
            <a:ext cx="8565682" cy="28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Trigonometry (Side Length &amp; Angle)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628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0616" r="17416" b="39787"/>
          <a:stretch/>
        </p:blipFill>
        <p:spPr bwMode="auto">
          <a:xfrm>
            <a:off x="1958275" y="1599356"/>
            <a:ext cx="4888160" cy="23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2307" r="50302" b="92734"/>
          <a:stretch/>
        </p:blipFill>
        <p:spPr bwMode="auto">
          <a:xfrm>
            <a:off x="137948" y="1052736"/>
            <a:ext cx="4896000" cy="54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0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916</Words>
  <Application>Microsoft Office PowerPoint</Application>
  <PresentationFormat>On-screen Show (4:3)</PresentationFormat>
  <Paragraphs>201</Paragraphs>
  <Slides>51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40</cp:revision>
  <dcterms:created xsi:type="dcterms:W3CDTF">2014-10-14T11:17:36Z</dcterms:created>
  <dcterms:modified xsi:type="dcterms:W3CDTF">2015-10-24T11:54:10Z</dcterms:modified>
</cp:coreProperties>
</file>