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3" r:id="rId2"/>
    <p:sldId id="314" r:id="rId3"/>
    <p:sldId id="315" r:id="rId4"/>
    <p:sldId id="270" r:id="rId5"/>
    <p:sldId id="312" r:id="rId6"/>
    <p:sldId id="282" r:id="rId7"/>
    <p:sldId id="285" r:id="rId8"/>
    <p:sldId id="291" r:id="rId9"/>
    <p:sldId id="297" r:id="rId10"/>
    <p:sldId id="301" r:id="rId11"/>
    <p:sldId id="307" r:id="rId12"/>
    <p:sldId id="31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55FAF-B56E-41E6-9459-6EC9D669BA36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96440-DCF2-4480-A2B7-102CA4555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09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89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93D8DB-3EDC-4C23-846F-BBFC06B9AA77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89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26F3BB-7F10-4384-A878-88CA75E3916F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15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C7F492-2AAF-4181-9F41-166B1F07E0C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563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E656B1-390B-4C62-9032-C8E6B9BE4725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89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573E1D-97BE-43F3-A09A-34462498CC7F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89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42D228-786D-48ED-89F1-85C5FF65850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89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2CE0AB-2984-45A5-86DA-D2B7A349773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89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2807E6-02B0-4EDF-935D-8816A1AF3FD2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89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5F354E-6A74-4004-AEE7-3E43E7FC1A4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31F3-45E0-4FF7-9CC9-F90E8F69145C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44F-1592-4541-B804-65C38D5E7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45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31F3-45E0-4FF7-9CC9-F90E8F69145C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44F-1592-4541-B804-65C38D5E7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67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31F3-45E0-4FF7-9CC9-F90E8F69145C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44F-1592-4541-B804-65C38D5E7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03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31F3-45E0-4FF7-9CC9-F90E8F69145C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44F-1592-4541-B804-65C38D5E7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52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31F3-45E0-4FF7-9CC9-F90E8F69145C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44F-1592-4541-B804-65C38D5E7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04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31F3-45E0-4FF7-9CC9-F90E8F69145C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44F-1592-4541-B804-65C38D5E7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02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31F3-45E0-4FF7-9CC9-F90E8F69145C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44F-1592-4541-B804-65C38D5E7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5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31F3-45E0-4FF7-9CC9-F90E8F69145C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44F-1592-4541-B804-65C38D5E7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2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31F3-45E0-4FF7-9CC9-F90E8F69145C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44F-1592-4541-B804-65C38D5E7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30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31F3-45E0-4FF7-9CC9-F90E8F69145C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44F-1592-4541-B804-65C38D5E7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90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31F3-45E0-4FF7-9CC9-F90E8F69145C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444F-1592-4541-B804-65C38D5E7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1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031F3-45E0-4FF7-9CC9-F90E8F69145C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F444F-1592-4541-B804-65C38D5E7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05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197778" cy="220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987824" y="136282"/>
            <a:ext cx="3168352" cy="62842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Past Paper Questions – National 5 Mathematics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Topic: </a:t>
            </a:r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Vectors</a:t>
            </a:r>
            <a:endParaRPr lang="en-GB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766664"/>
            <a:ext cx="86409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26.01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67544" y="3861048"/>
            <a:ext cx="8125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77072"/>
            <a:ext cx="6696744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51520" y="4221088"/>
            <a:ext cx="86409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26.02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02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4324" y="1772816"/>
            <a:ext cx="8204445" cy="4752528"/>
            <a:chOff x="468313" y="549275"/>
            <a:chExt cx="7848000" cy="3167063"/>
          </a:xfrm>
        </p:grpSpPr>
        <p:pic>
          <p:nvPicPr>
            <p:cNvPr id="39939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104"/>
            <a:stretch/>
          </p:blipFill>
          <p:spPr bwMode="auto">
            <a:xfrm>
              <a:off x="468313" y="549275"/>
              <a:ext cx="7848000" cy="3167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468313" y="2564904"/>
              <a:ext cx="3311599" cy="11514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51520" y="766664"/>
            <a:ext cx="86409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26.11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87824" y="136282"/>
            <a:ext cx="3168352" cy="62842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Past Paper Questions – National 5 Mathematics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Topic: </a:t>
            </a:r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Vectors</a:t>
            </a:r>
            <a:endParaRPr lang="en-GB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327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0" b="19716"/>
          <a:stretch/>
        </p:blipFill>
        <p:spPr bwMode="auto">
          <a:xfrm>
            <a:off x="332019" y="1628800"/>
            <a:ext cx="8479961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51520" y="766664"/>
            <a:ext cx="86409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26.12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87824" y="136282"/>
            <a:ext cx="3168352" cy="62842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Past Paper Questions – National 5 Mathematics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Topic: </a:t>
            </a:r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Vectors</a:t>
            </a:r>
            <a:endParaRPr lang="en-GB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358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" r="21980" b="16749"/>
          <a:stretch/>
        </p:blipFill>
        <p:spPr bwMode="auto">
          <a:xfrm>
            <a:off x="255324" y="1484784"/>
            <a:ext cx="849314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51520" y="766664"/>
            <a:ext cx="86409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26.13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87824" y="136282"/>
            <a:ext cx="3168352" cy="62842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Past Paper Questions – National 5 Mathematics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Topic: </a:t>
            </a:r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Vectors</a:t>
            </a:r>
            <a:endParaRPr lang="en-GB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98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018692"/>
            <a:ext cx="6624638" cy="5405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51520" y="766664"/>
            <a:ext cx="86409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26.03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87824" y="136282"/>
            <a:ext cx="3168352" cy="62842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Past Paper Questions – National 5 Mathematics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Topic: </a:t>
            </a:r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Vectors</a:t>
            </a:r>
            <a:endParaRPr lang="en-GB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540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01002"/>
            <a:ext cx="763270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51520" y="766664"/>
            <a:ext cx="86409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26.04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87824" y="136282"/>
            <a:ext cx="3168352" cy="62842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Past Paper Questions – National 5 Mathematics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Topic: </a:t>
            </a:r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Vectors</a:t>
            </a:r>
            <a:endParaRPr lang="en-GB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792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932" y="909251"/>
            <a:ext cx="7580540" cy="568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51520" y="766664"/>
            <a:ext cx="86409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26.05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87824" y="136282"/>
            <a:ext cx="3168352" cy="62842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Past Paper Questions – National 5 Mathematics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Topic: </a:t>
            </a:r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Vectors</a:t>
            </a:r>
            <a:endParaRPr lang="en-GB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55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3568" y="1790192"/>
            <a:ext cx="8064896" cy="3090850"/>
            <a:chOff x="323528" y="332656"/>
            <a:chExt cx="8112119" cy="3090850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32656"/>
              <a:ext cx="7077075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168" y="1047242"/>
              <a:ext cx="2351479" cy="2376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5"/>
          <p:cNvSpPr/>
          <p:nvPr/>
        </p:nvSpPr>
        <p:spPr>
          <a:xfrm>
            <a:off x="251520" y="766664"/>
            <a:ext cx="86409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26.06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87824" y="136282"/>
            <a:ext cx="3168352" cy="62842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Past Paper Questions – National 5 Mathematics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Topic: </a:t>
            </a:r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Vectors</a:t>
            </a:r>
            <a:endParaRPr lang="en-GB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00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187" b="7723"/>
          <a:stretch/>
        </p:blipFill>
        <p:spPr bwMode="auto">
          <a:xfrm>
            <a:off x="1331640" y="1018692"/>
            <a:ext cx="7336442" cy="52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51520" y="766664"/>
            <a:ext cx="86409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26.07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87824" y="136282"/>
            <a:ext cx="3168352" cy="62842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Past Paper Questions – National 5 Mathematics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Topic: </a:t>
            </a:r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Vectors</a:t>
            </a:r>
            <a:endParaRPr lang="en-GB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426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65059" y="1628800"/>
            <a:ext cx="8013882" cy="4752528"/>
            <a:chOff x="301968" y="549275"/>
            <a:chExt cx="8013882" cy="3132000"/>
          </a:xfrm>
        </p:grpSpPr>
        <p:pic>
          <p:nvPicPr>
            <p:cNvPr id="19459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5355" b="9374"/>
            <a:stretch/>
          </p:blipFill>
          <p:spPr bwMode="auto">
            <a:xfrm>
              <a:off x="323850" y="549275"/>
              <a:ext cx="7992000" cy="31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301968" y="2780928"/>
              <a:ext cx="4464174" cy="72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251520" y="766664"/>
            <a:ext cx="86409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26.08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87824" y="136282"/>
            <a:ext cx="3168352" cy="62842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Past Paper Questions – National 5 Mathematics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Topic: </a:t>
            </a:r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Vectors</a:t>
            </a:r>
            <a:endParaRPr lang="en-GB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086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23850" y="1700808"/>
            <a:ext cx="8351838" cy="4535488"/>
            <a:chOff x="323850" y="549275"/>
            <a:chExt cx="8351838" cy="4535488"/>
          </a:xfrm>
        </p:grpSpPr>
        <p:pic>
          <p:nvPicPr>
            <p:cNvPr id="2765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50" y="549275"/>
              <a:ext cx="8351838" cy="4535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323850" y="2348880"/>
              <a:ext cx="3168030" cy="6480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251520" y="766664"/>
            <a:ext cx="86409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26.09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87824" y="136282"/>
            <a:ext cx="3168352" cy="62842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Past Paper Questions – National 5 Mathematics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Topic: </a:t>
            </a:r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Vectors</a:t>
            </a:r>
            <a:endParaRPr lang="en-GB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731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3" r="4351" b="17621"/>
          <a:stretch/>
        </p:blipFill>
        <p:spPr bwMode="auto">
          <a:xfrm>
            <a:off x="395536" y="1628800"/>
            <a:ext cx="835292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51520" y="766664"/>
            <a:ext cx="86409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26.10</a:t>
            </a:r>
            <a:endParaRPr lang="en-GB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87824" y="136282"/>
            <a:ext cx="3168352" cy="62842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Past Paper Questions – National 5 Mathematics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Topic: </a:t>
            </a:r>
            <a:r>
              <a:rPr lang="en-GB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Vectors</a:t>
            </a:r>
            <a:endParaRPr lang="en-GB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300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142</Words>
  <Application>Microsoft Office PowerPoint</Application>
  <PresentationFormat>On-screen Show (4:3)</PresentationFormat>
  <Paragraphs>46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Maxine</dc:creator>
  <cp:lastModifiedBy>Maxine</cp:lastModifiedBy>
  <cp:revision>13</cp:revision>
  <dcterms:created xsi:type="dcterms:W3CDTF">2014-10-14T11:17:36Z</dcterms:created>
  <dcterms:modified xsi:type="dcterms:W3CDTF">2015-10-22T11:25:44Z</dcterms:modified>
</cp:coreProperties>
</file>