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4" r:id="rId2"/>
    <p:sldId id="296" r:id="rId3"/>
    <p:sldId id="269" r:id="rId4"/>
    <p:sldId id="271" r:id="rId5"/>
    <p:sldId id="273" r:id="rId6"/>
    <p:sldId id="275" r:id="rId7"/>
    <p:sldId id="277" r:id="rId8"/>
    <p:sldId id="278" r:id="rId9"/>
    <p:sldId id="280" r:id="rId10"/>
    <p:sldId id="282" r:id="rId11"/>
    <p:sldId id="284" r:id="rId12"/>
    <p:sldId id="286" r:id="rId13"/>
    <p:sldId id="288" r:id="rId14"/>
    <p:sldId id="289" r:id="rId15"/>
    <p:sldId id="290" r:id="rId16"/>
    <p:sldId id="291" r:id="rId17"/>
    <p:sldId id="29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FFC1C-0231-4645-BBE0-ACC1D1B62C7A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FC059-BD3C-4527-BB06-DBB7ED295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013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699622-6C37-4CC0-8DC0-3A6ABA06A18A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93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3E994F-0BD9-4E22-B9B9-E369F29CB087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437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1D4F57-958C-42B9-9C26-BB17F27982A5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67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CCF91B-6DCB-4349-BE78-F3DD40A098F7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79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86A757-61B5-4925-A92F-0AC2B3377457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93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202FAD-75FF-4094-9077-25989DC36FD2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F120F3-473B-4D30-B8BF-757EA3840FD5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CDF479-550F-4B02-9C05-BD4243C8284F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 txBox="1">
            <a:spLocks noGrp="1"/>
          </p:cNvSpPr>
          <p:nvPr/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329E9C6-6DB9-43C6-A3FE-F74E771BD42D}" type="slidenum">
              <a:rPr lang="en-GB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 txBox="1">
            <a:spLocks noGrp="1"/>
          </p:cNvSpPr>
          <p:nvPr/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4D8990A-D28B-4588-BF2C-BE8EFC760276}" type="slidenum">
              <a:rPr lang="en-GB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461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2161F4-664F-419E-8373-4A06569396B0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93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0882F5-D558-42AC-A5E3-BB19EA89E779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93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BCF004-1520-48A2-93C1-A74886689062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93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C004F-9C31-4E8D-8B4C-3DACB04662B0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459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671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03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523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04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028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056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526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302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90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311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05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696" y="1772816"/>
            <a:ext cx="6826727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" t="8022" r="42801" b="13359"/>
          <a:stretch/>
        </p:blipFill>
        <p:spPr bwMode="auto">
          <a:xfrm>
            <a:off x="1610455" y="4221088"/>
            <a:ext cx="5923090" cy="157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H="1">
            <a:off x="612775" y="3645024"/>
            <a:ext cx="791845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Percentages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3602" y="1803051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11.01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3602" y="4221088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11.02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991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" t="9292" r="34261" b="14528"/>
          <a:stretch/>
        </p:blipFill>
        <p:spPr bwMode="auto">
          <a:xfrm>
            <a:off x="1458803" y="1597432"/>
            <a:ext cx="7232660" cy="136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" t="6058" r="32216" b="10615"/>
          <a:stretch/>
        </p:blipFill>
        <p:spPr bwMode="auto">
          <a:xfrm>
            <a:off x="1426692" y="4006074"/>
            <a:ext cx="6809688" cy="1763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23602" y="159743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11.18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3602" y="4006074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11.19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612775" y="3501008"/>
            <a:ext cx="791845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Percentages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301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" t="10416" r="15826" b="12510"/>
          <a:stretch/>
        </p:blipFill>
        <p:spPr bwMode="auto">
          <a:xfrm>
            <a:off x="1547664" y="1597432"/>
            <a:ext cx="7272808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" t="13634" r="39525" b="3041"/>
          <a:stretch/>
        </p:blipFill>
        <p:spPr bwMode="auto">
          <a:xfrm>
            <a:off x="1547664" y="4006074"/>
            <a:ext cx="5544616" cy="158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23602" y="159743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11.20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3602" y="4006074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11.21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612775" y="3501008"/>
            <a:ext cx="791845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Percentages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172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" t="3226" r="14572" b="9689"/>
          <a:stretch/>
        </p:blipFill>
        <p:spPr bwMode="auto">
          <a:xfrm>
            <a:off x="1492068" y="1566798"/>
            <a:ext cx="7200924" cy="168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" t="8332" r="8621" b="4178"/>
          <a:stretch/>
        </p:blipFill>
        <p:spPr bwMode="auto">
          <a:xfrm>
            <a:off x="1475656" y="3861048"/>
            <a:ext cx="7416824" cy="187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23602" y="159743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11.22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3602" y="4006074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11.23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612775" y="3501008"/>
            <a:ext cx="791845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Percentages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68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" t="2943" r="25794" b="7332"/>
          <a:stretch/>
        </p:blipFill>
        <p:spPr bwMode="auto">
          <a:xfrm>
            <a:off x="1547316" y="1597431"/>
            <a:ext cx="6983908" cy="240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" t="15271" r="57256" b="30188"/>
          <a:stretch/>
        </p:blipFill>
        <p:spPr bwMode="auto">
          <a:xfrm>
            <a:off x="1691680" y="4908184"/>
            <a:ext cx="550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23602" y="159743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11.24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3602" y="4908184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11.25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612774" y="4365104"/>
            <a:ext cx="791845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Percentages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701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" t="68733" r="17641" b="6295"/>
          <a:stretch/>
        </p:blipFill>
        <p:spPr bwMode="auto">
          <a:xfrm>
            <a:off x="423602" y="4221088"/>
            <a:ext cx="839687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" t="1190" r="17377" b="91673"/>
          <a:stretch/>
        </p:blipFill>
        <p:spPr bwMode="auto">
          <a:xfrm>
            <a:off x="1547664" y="1574628"/>
            <a:ext cx="7416824" cy="70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2" t="15811" r="25016" b="55054"/>
          <a:stretch/>
        </p:blipFill>
        <p:spPr bwMode="auto">
          <a:xfrm>
            <a:off x="6675609" y="2276872"/>
            <a:ext cx="2232000" cy="17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23602" y="159743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11.26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Percentages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863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" t="14043" r="17352" b="26955"/>
          <a:stretch/>
        </p:blipFill>
        <p:spPr bwMode="auto">
          <a:xfrm>
            <a:off x="2471767" y="2314065"/>
            <a:ext cx="420046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23602" y="159743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11.27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" t="1845" r="26128" b="91393"/>
          <a:stretch/>
        </p:blipFill>
        <p:spPr bwMode="auto">
          <a:xfrm>
            <a:off x="1440000" y="1709858"/>
            <a:ext cx="6264000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" t="73660" r="17352" b="527"/>
          <a:stretch/>
        </p:blipFill>
        <p:spPr bwMode="auto">
          <a:xfrm>
            <a:off x="393514" y="4653136"/>
            <a:ext cx="8354950" cy="187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Percentages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594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" t="6161" r="29556" b="11694"/>
          <a:stretch/>
        </p:blipFill>
        <p:spPr bwMode="auto">
          <a:xfrm>
            <a:off x="1619672" y="1597432"/>
            <a:ext cx="7056784" cy="39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23602" y="159743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11.28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Percentages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657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2395" r="22118" b="5103"/>
          <a:stretch/>
        </p:blipFill>
        <p:spPr bwMode="auto">
          <a:xfrm>
            <a:off x="1542192" y="1597432"/>
            <a:ext cx="7206271" cy="492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23602" y="159743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11.29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Percentages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661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H="1">
            <a:off x="612775" y="3645024"/>
            <a:ext cx="791845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23602" y="1803051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11.03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729" y="1803051"/>
            <a:ext cx="55721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729" y="4149080"/>
            <a:ext cx="64293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23602" y="4169505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11.04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Percentages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55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" t="2828" r="4453" b="9498"/>
          <a:stretch/>
        </p:blipFill>
        <p:spPr bwMode="auto">
          <a:xfrm>
            <a:off x="1633704" y="1628800"/>
            <a:ext cx="6394679" cy="181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57"/>
          <a:stretch/>
        </p:blipFill>
        <p:spPr bwMode="auto">
          <a:xfrm>
            <a:off x="1633705" y="4193945"/>
            <a:ext cx="6897520" cy="236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H="1">
            <a:off x="612775" y="3645024"/>
            <a:ext cx="791845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23602" y="1630760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11.05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3602" y="4221088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11.06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Percentages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55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" t="3119" r="8784" b="6422"/>
          <a:stretch/>
        </p:blipFill>
        <p:spPr bwMode="auto">
          <a:xfrm>
            <a:off x="1547664" y="1628800"/>
            <a:ext cx="745776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" t="2272" r="16384" b="11373"/>
          <a:stretch/>
        </p:blipFill>
        <p:spPr bwMode="auto">
          <a:xfrm>
            <a:off x="1547664" y="4221088"/>
            <a:ext cx="7133983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H="1">
            <a:off x="612775" y="3933056"/>
            <a:ext cx="791845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23602" y="1551023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11.07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3602" y="4221088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11.08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Percentages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63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" t="5557" r="10844" b="5512"/>
          <a:stretch/>
        </p:blipFill>
        <p:spPr bwMode="auto">
          <a:xfrm>
            <a:off x="1475656" y="1628800"/>
            <a:ext cx="7272808" cy="17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" t="5556" r="11992" b="5566"/>
          <a:stretch/>
        </p:blipFill>
        <p:spPr bwMode="auto">
          <a:xfrm>
            <a:off x="1403648" y="4149144"/>
            <a:ext cx="7344816" cy="144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H="1">
            <a:off x="612775" y="3645024"/>
            <a:ext cx="791845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23602" y="1803051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11.09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3602" y="4221088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11.10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Percentages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796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" t="3374" r="20132" b="8887"/>
          <a:stretch/>
        </p:blipFill>
        <p:spPr bwMode="auto">
          <a:xfrm>
            <a:off x="1475656" y="1511424"/>
            <a:ext cx="6732000" cy="18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t="1515" r="1104" b="4564"/>
          <a:stretch/>
        </p:blipFill>
        <p:spPr bwMode="auto">
          <a:xfrm>
            <a:off x="1475655" y="4077072"/>
            <a:ext cx="6732001" cy="183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H="1">
            <a:off x="612775" y="3645024"/>
            <a:ext cx="791845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03145" y="1511424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11.11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3145" y="407707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11.12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Percentages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792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" t="4761" r="7541" b="10718"/>
          <a:stretch/>
        </p:blipFill>
        <p:spPr bwMode="auto">
          <a:xfrm>
            <a:off x="1619851" y="1597432"/>
            <a:ext cx="6911373" cy="240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" t="5883" r="54263" b="11760"/>
          <a:stretch/>
        </p:blipFill>
        <p:spPr bwMode="auto">
          <a:xfrm>
            <a:off x="1496228" y="4629650"/>
            <a:ext cx="3888000" cy="2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H="1">
            <a:off x="612775" y="4365104"/>
            <a:ext cx="791845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23602" y="159743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11.13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3602" y="4629650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11.14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Percentages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17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9524"/>
          <a:stretch/>
        </p:blipFill>
        <p:spPr bwMode="auto">
          <a:xfrm>
            <a:off x="1475656" y="1847824"/>
            <a:ext cx="6984776" cy="401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23602" y="159743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11.15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Percentages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303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" t="3704" r="13645" b="11071"/>
          <a:stretch/>
        </p:blipFill>
        <p:spPr bwMode="auto">
          <a:xfrm>
            <a:off x="1475656" y="1568623"/>
            <a:ext cx="7416000" cy="16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" t="5174" r="13571" b="10326"/>
          <a:stretch/>
        </p:blipFill>
        <p:spPr bwMode="auto">
          <a:xfrm>
            <a:off x="1432876" y="4221088"/>
            <a:ext cx="7452000" cy="17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23602" y="159743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11.16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3602" y="4221088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11.17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612775" y="3717032"/>
            <a:ext cx="791845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Percentages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459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213</Words>
  <Application>Microsoft Office PowerPoint</Application>
  <PresentationFormat>On-screen Show (4:3)</PresentationFormat>
  <Paragraphs>77</Paragraphs>
  <Slides>17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Maxine</dc:creator>
  <cp:lastModifiedBy>Maxine</cp:lastModifiedBy>
  <cp:revision>21</cp:revision>
  <dcterms:created xsi:type="dcterms:W3CDTF">2014-10-14T11:17:36Z</dcterms:created>
  <dcterms:modified xsi:type="dcterms:W3CDTF">2015-10-21T11:36:51Z</dcterms:modified>
</cp:coreProperties>
</file>