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6" r:id="rId2"/>
    <p:sldId id="279" r:id="rId3"/>
    <p:sldId id="280" r:id="rId4"/>
    <p:sldId id="305" r:id="rId5"/>
    <p:sldId id="281" r:id="rId6"/>
    <p:sldId id="282" r:id="rId7"/>
    <p:sldId id="283" r:id="rId8"/>
    <p:sldId id="284" r:id="rId9"/>
    <p:sldId id="286" r:id="rId10"/>
    <p:sldId id="269" r:id="rId11"/>
    <p:sldId id="288" r:id="rId12"/>
    <p:sldId id="289" r:id="rId13"/>
    <p:sldId id="290" r:id="rId14"/>
    <p:sldId id="267" r:id="rId15"/>
    <p:sldId id="268" r:id="rId16"/>
    <p:sldId id="271" r:id="rId17"/>
    <p:sldId id="274" r:id="rId18"/>
    <p:sldId id="276" r:id="rId19"/>
    <p:sldId id="278" r:id="rId20"/>
    <p:sldId id="291" r:id="rId21"/>
    <p:sldId id="292" r:id="rId22"/>
    <p:sldId id="293" r:id="rId23"/>
    <p:sldId id="298" r:id="rId24"/>
    <p:sldId id="296" r:id="rId25"/>
    <p:sldId id="297" r:id="rId26"/>
    <p:sldId id="299" r:id="rId27"/>
    <p:sldId id="300" r:id="rId28"/>
    <p:sldId id="301" r:id="rId29"/>
    <p:sldId id="303" r:id="rId30"/>
    <p:sldId id="30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AAFC-D84D-4E3B-BC03-6CC602EB7E17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75F20-8B56-4410-95C5-B362F402D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8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0B484-DECF-4741-8226-ECC5D48C04A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5AEE77-57BF-42C7-9343-045354A71AA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FD8D08-BB03-48FE-A0C9-93C0CCC583C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B54CA3-62ED-4B50-8C9C-ECE9914B536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17B734-9C26-4DA2-BBA5-77CC71C7DCF3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F1876B-C4D0-430A-B6F8-7994E5CE071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52EF0C-BCB6-42B9-814B-08D29DD667A3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D498EA-D5D6-4B1A-A720-0D665E45FC9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A4CF-C2AA-4D27-91B7-26F585258BF8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FA9E4C-7014-47DA-A23F-7419A8CF6F9E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E1FF3B-794E-49F8-817A-55B3667F70A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537D3A-A634-409E-850C-BB0C5AC2BAE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3E369A-4470-4DB9-8C1C-4A7A6E55FFCA}" type="slidenum">
              <a:rPr lang="en-GB" altLang="en-US" smtClean="0"/>
              <a:pPr eaLnBrk="1" hangingPunct="1"/>
              <a:t>21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E985D6-3350-4D51-8DAD-2CF81CD3796D}" type="slidenum">
              <a:rPr lang="en-GB" altLang="en-US" smtClean="0"/>
              <a:pPr eaLnBrk="1" hangingPunct="1"/>
              <a:t>22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6FBE4-83EE-4EF0-9593-A4352CF3908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6500E6-D318-4CC2-A7A8-586F95BC2EEE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4550BD-4EE1-48D9-B14D-E3A208E388B2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5D4B20-43A2-4919-989D-F80654357ADF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28B265-1F2D-45C3-BFC1-C818A5A955A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73D477-F4EE-4528-B8F2-662FB1426270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41D88B-EEAD-4B34-AE00-AE3569A6F625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9A8142-A067-43D4-96B6-D830066EBAC5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B20B39-4A93-4D13-AA0B-FD69AA8FC8E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2041B-2030-4605-8E31-C4782AD5D36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44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1DC535-C203-479C-97B4-86BD8950920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62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E97B1-7E4C-4A59-9B14-69B733123C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A867DD-AB6E-42BC-95C5-4117718BF76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7EF19A-2EBD-489C-AF28-B3D2D09A096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45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7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03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52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4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2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5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2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0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0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1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031F3-45E0-4FF7-9CC9-F90E8F69145C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5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9945"/>
            <a:ext cx="7454762" cy="86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93" y="2132856"/>
            <a:ext cx="716704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1328664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24.01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83" y="3461021"/>
            <a:ext cx="7166149" cy="90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0567" y="3436016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24.02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497717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24.03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1"/>
          <a:stretch/>
        </p:blipFill>
        <p:spPr bwMode="auto">
          <a:xfrm>
            <a:off x="1259632" y="4725144"/>
            <a:ext cx="763284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95536" y="2996952"/>
            <a:ext cx="8174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5537" y="4581128"/>
            <a:ext cx="8174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55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1"/>
          <a:stretch/>
        </p:blipFill>
        <p:spPr bwMode="auto">
          <a:xfrm>
            <a:off x="1043608" y="980728"/>
            <a:ext cx="7344816" cy="56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20" y="26064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24.17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83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t="5813" r="14020" b="6992"/>
          <a:stretch/>
        </p:blipFill>
        <p:spPr bwMode="auto">
          <a:xfrm>
            <a:off x="403970" y="1412776"/>
            <a:ext cx="848851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20" y="26064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24.18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60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" t="13565" r="34122" b="2784"/>
          <a:stretch/>
        </p:blipFill>
        <p:spPr bwMode="auto">
          <a:xfrm>
            <a:off x="899592" y="1052737"/>
            <a:ext cx="7344816" cy="532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20" y="26064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24.19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7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" t="4478" r="14266" b="4486"/>
          <a:stretch/>
        </p:blipFill>
        <p:spPr bwMode="auto">
          <a:xfrm>
            <a:off x="467544" y="1272056"/>
            <a:ext cx="8352928" cy="532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2" y="26064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24.20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3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7"/>
          <a:stretch/>
        </p:blipFill>
        <p:spPr bwMode="auto">
          <a:xfrm>
            <a:off x="961238" y="915258"/>
            <a:ext cx="7427186" cy="575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2" y="248754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24.21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572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985"/>
          <a:stretch/>
        </p:blipFill>
        <p:spPr bwMode="auto">
          <a:xfrm>
            <a:off x="899592" y="908720"/>
            <a:ext cx="7560840" cy="582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2" y="26260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24.22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53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6177" r="10249" b="-75"/>
          <a:stretch/>
        </p:blipFill>
        <p:spPr bwMode="auto">
          <a:xfrm>
            <a:off x="395536" y="908720"/>
            <a:ext cx="849694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0825" y="26260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24.23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49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7524"/>
          <a:stretch/>
        </p:blipFill>
        <p:spPr bwMode="auto">
          <a:xfrm>
            <a:off x="827584" y="988559"/>
            <a:ext cx="7632848" cy="579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2" y="26260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24.24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46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t="1872" r="2376" b="1892"/>
          <a:stretch/>
        </p:blipFill>
        <p:spPr bwMode="auto">
          <a:xfrm>
            <a:off x="467544" y="1016347"/>
            <a:ext cx="828092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1955" y="26064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24.25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9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80374" r="6827" b="933"/>
          <a:stretch/>
        </p:blipFill>
        <p:spPr bwMode="auto">
          <a:xfrm>
            <a:off x="179512" y="4653136"/>
            <a:ext cx="885698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2" y="248754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24.26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8857" r="21341" b="29756"/>
          <a:stretch/>
        </p:blipFill>
        <p:spPr bwMode="auto">
          <a:xfrm>
            <a:off x="4283968" y="1844824"/>
            <a:ext cx="4536504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7547" b="95570"/>
          <a:stretch/>
        </p:blipFill>
        <p:spPr bwMode="auto">
          <a:xfrm>
            <a:off x="263873" y="1052736"/>
            <a:ext cx="868826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81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The Straight 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593" y="1076636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24.04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640" y="263691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24.05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497717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24.06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5536" y="2193095"/>
            <a:ext cx="8174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5537" y="4581128"/>
            <a:ext cx="8174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4271"/>
          <a:stretch/>
        </p:blipFill>
        <p:spPr bwMode="auto">
          <a:xfrm>
            <a:off x="1293525" y="968289"/>
            <a:ext cx="7670964" cy="122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60" y="4725144"/>
            <a:ext cx="7555012" cy="1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298"/>
          <a:stretch/>
        </p:blipFill>
        <p:spPr bwMode="auto">
          <a:xfrm>
            <a:off x="1241007" y="2348880"/>
            <a:ext cx="77760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751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490"/>
          <a:stretch/>
        </p:blipFill>
        <p:spPr bwMode="auto">
          <a:xfrm>
            <a:off x="179512" y="980728"/>
            <a:ext cx="8773775" cy="562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2" y="198465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24.27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77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t="70712" r="18317" b="1434"/>
          <a:stretch/>
        </p:blipFill>
        <p:spPr bwMode="auto">
          <a:xfrm>
            <a:off x="269356" y="4437112"/>
            <a:ext cx="8047059" cy="219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520" y="198465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24.28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" t="1073" r="44312" b="89642"/>
          <a:stretch/>
        </p:blipFill>
        <p:spPr bwMode="auto">
          <a:xfrm>
            <a:off x="241112" y="1100455"/>
            <a:ext cx="4258879" cy="88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2143" r="30947" b="42861"/>
          <a:stretch/>
        </p:blipFill>
        <p:spPr bwMode="auto">
          <a:xfrm>
            <a:off x="3679679" y="1986516"/>
            <a:ext cx="4952993" cy="222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011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2431" r="13161" b="1563"/>
          <a:stretch/>
        </p:blipFill>
        <p:spPr bwMode="auto">
          <a:xfrm>
            <a:off x="467544" y="933450"/>
            <a:ext cx="8352928" cy="56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9512" y="248754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24.29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26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385" r="18650" b="3217"/>
          <a:stretch/>
        </p:blipFill>
        <p:spPr bwMode="auto">
          <a:xfrm>
            <a:off x="251520" y="900658"/>
            <a:ext cx="8712968" cy="569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20" y="26064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24.30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65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2050" r="1080" b="1541"/>
          <a:stretch/>
        </p:blipFill>
        <p:spPr bwMode="auto">
          <a:xfrm>
            <a:off x="323850" y="900658"/>
            <a:ext cx="8568630" cy="569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2" y="198465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24.31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51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80"/>
          <a:stretch/>
        </p:blipFill>
        <p:spPr bwMode="auto">
          <a:xfrm>
            <a:off x="373958" y="980728"/>
            <a:ext cx="8590530" cy="547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20" y="26064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24.32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0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251520" y="980729"/>
            <a:ext cx="8545212" cy="5688632"/>
            <a:chOff x="82550" y="188913"/>
            <a:chExt cx="8891588" cy="6354762"/>
          </a:xfrm>
        </p:grpSpPr>
        <p:pic>
          <p:nvPicPr>
            <p:cNvPr id="205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0" y="188913"/>
              <a:ext cx="654367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557338"/>
              <a:ext cx="3240087" cy="348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563" y="3219450"/>
              <a:ext cx="61245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38" y="5324475"/>
              <a:ext cx="6486525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26064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24.33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01" y="1885934"/>
            <a:ext cx="5372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807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t="90399" r="9798" b="-576"/>
          <a:stretch/>
        </p:blipFill>
        <p:spPr bwMode="auto">
          <a:xfrm>
            <a:off x="222145" y="5778068"/>
            <a:ext cx="8154608" cy="104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26064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24.34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" r="8845" b="91019"/>
          <a:stretch/>
        </p:blipFill>
        <p:spPr bwMode="auto">
          <a:xfrm>
            <a:off x="221966" y="1052736"/>
            <a:ext cx="672629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t="9577" r="10430" b="10800"/>
          <a:stretch/>
        </p:blipFill>
        <p:spPr bwMode="auto">
          <a:xfrm>
            <a:off x="4932041" y="1844824"/>
            <a:ext cx="403244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972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7777" r="9501" b="35"/>
          <a:stretch/>
        </p:blipFill>
        <p:spPr bwMode="auto">
          <a:xfrm>
            <a:off x="251520" y="5013176"/>
            <a:ext cx="6338116" cy="150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26064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24.35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7149" r="7378" b="62936"/>
          <a:stretch/>
        </p:blipFill>
        <p:spPr bwMode="auto">
          <a:xfrm>
            <a:off x="263708" y="1061120"/>
            <a:ext cx="5316404" cy="366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37365" r="13529" b="13332"/>
          <a:stretch/>
        </p:blipFill>
        <p:spPr bwMode="auto">
          <a:xfrm>
            <a:off x="5580112" y="1268760"/>
            <a:ext cx="345638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443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2406" r="19476" b="2656"/>
          <a:stretch/>
        </p:blipFill>
        <p:spPr bwMode="auto">
          <a:xfrm>
            <a:off x="611560" y="980728"/>
            <a:ext cx="8136904" cy="56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26064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24.36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8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t="4688" r="10850" b="3101"/>
          <a:stretch/>
        </p:blipFill>
        <p:spPr bwMode="auto">
          <a:xfrm>
            <a:off x="1287699" y="1052736"/>
            <a:ext cx="753277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9764" y="119675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24.07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The Straight 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031"/>
          <a:stretch/>
        </p:blipFill>
        <p:spPr bwMode="auto">
          <a:xfrm>
            <a:off x="1287699" y="3789040"/>
            <a:ext cx="773030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9764" y="3933056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24.08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5536" y="3429000"/>
            <a:ext cx="8174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833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3559" r="18563" b="5091"/>
          <a:stretch/>
        </p:blipFill>
        <p:spPr bwMode="auto">
          <a:xfrm>
            <a:off x="467544" y="1124744"/>
            <a:ext cx="828092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26064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24.37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6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601"/>
          <a:stretch/>
        </p:blipFill>
        <p:spPr bwMode="auto">
          <a:xfrm>
            <a:off x="1331640" y="1052736"/>
            <a:ext cx="754425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20" y="1052736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24.09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908"/>
          <a:stretch/>
        </p:blipFill>
        <p:spPr bwMode="auto">
          <a:xfrm>
            <a:off x="1349121" y="3446156"/>
            <a:ext cx="6751271" cy="142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5593" y="350100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24.10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4502" y="3338767"/>
            <a:ext cx="8174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4502" y="4725144"/>
            <a:ext cx="8174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520" y="515719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24.11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28116"/>
          <a:stretch/>
        </p:blipFill>
        <p:spPr bwMode="auto">
          <a:xfrm>
            <a:off x="1349121" y="4995081"/>
            <a:ext cx="7719760" cy="133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53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3525" r="27683" b="2717"/>
          <a:stretch/>
        </p:blipFill>
        <p:spPr bwMode="auto">
          <a:xfrm>
            <a:off x="565999" y="1196752"/>
            <a:ext cx="760640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20" y="26260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24.12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The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Straight 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9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5299" r="26049" b="5956"/>
          <a:stretch/>
        </p:blipFill>
        <p:spPr bwMode="auto">
          <a:xfrm>
            <a:off x="467544" y="1052736"/>
            <a:ext cx="799288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20" y="30417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24.13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7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2667" r="15034" b="6013"/>
          <a:stretch/>
        </p:blipFill>
        <p:spPr bwMode="auto">
          <a:xfrm>
            <a:off x="395536" y="1052736"/>
            <a:ext cx="8424936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20" y="26064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24.14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4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8820" r="55162" b="19615"/>
          <a:stretch/>
        </p:blipFill>
        <p:spPr bwMode="auto">
          <a:xfrm>
            <a:off x="395536" y="1484784"/>
            <a:ext cx="842493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20" y="290317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24.15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93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t="1335" r="23261" b="1900"/>
          <a:stretch/>
        </p:blipFill>
        <p:spPr bwMode="auto">
          <a:xfrm>
            <a:off x="395536" y="1140411"/>
            <a:ext cx="8496944" cy="545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20" y="198465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24.16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The Straight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Line &amp; </a:t>
            </a:r>
            <a:r>
              <a:rPr lang="en-GB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Scattergraphs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41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485</Words>
  <Application>Microsoft Office PowerPoint</Application>
  <PresentationFormat>On-screen Show (4:3)</PresentationFormat>
  <Paragraphs>125</Paragraphs>
  <Slides>30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</dc:creator>
  <cp:lastModifiedBy>Maxine</cp:lastModifiedBy>
  <cp:revision>24</cp:revision>
  <dcterms:created xsi:type="dcterms:W3CDTF">2014-10-14T11:17:36Z</dcterms:created>
  <dcterms:modified xsi:type="dcterms:W3CDTF">2015-10-22T12:14:37Z</dcterms:modified>
</cp:coreProperties>
</file>