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89" r:id="rId3"/>
    <p:sldId id="290" r:id="rId4"/>
    <p:sldId id="274" r:id="rId5"/>
    <p:sldId id="286" r:id="rId6"/>
    <p:sldId id="287" r:id="rId7"/>
    <p:sldId id="275" r:id="rId8"/>
    <p:sldId id="28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3F6A-6613-443C-B797-E8CF2624D8EF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8055-F5E7-4F9A-A70C-C1DBF7BF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4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F9219F6-45B1-4B6B-A869-08876599CF2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F157AE-31A2-4B83-AFB2-B12DC39C97B6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CF834B-86C6-4017-BC3B-17CA60E7DA25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9B78C-CC33-401D-9166-CC61321B5B29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08652-9950-485A-8422-DFDE474F73A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D626C-EDFC-49A3-8B62-F20AADE0DE7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33C12-7E5E-40BE-B9E2-BF08005C65E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C6B2F-56DA-4996-B641-AE491F0B57F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09DA2-856C-424C-A68C-64392306962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BF74D-B31F-47D3-A7AE-39546D90A49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8E42C6-8FA2-4EF4-8DAC-A02F5F756CD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9258A-6186-43C7-8A70-5D78649F07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42C78-1AD2-4117-87FB-6D380D1ACB6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070A7-CB31-4D6C-8B92-2B1240EE6D5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35176-79DC-4D98-BB56-F03E9A453E2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C34CAF-699C-46F3-A9EE-9040E0D758C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8C00E-399F-42E0-954F-ABABE2582C4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87A993-9D24-4EE8-A25E-8E1B37369B0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F9F3ED-95A0-4A46-9B0D-5A1F028A1010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429" r="4129" b="4037"/>
          <a:stretch/>
        </p:blipFill>
        <p:spPr bwMode="auto">
          <a:xfrm>
            <a:off x="1331640" y="1052736"/>
            <a:ext cx="73448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663" r="10866" b="539"/>
          <a:stretch/>
        </p:blipFill>
        <p:spPr bwMode="auto">
          <a:xfrm>
            <a:off x="1259632" y="1134852"/>
            <a:ext cx="7704856" cy="5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8"/>
          <a:stretch/>
        </p:blipFill>
        <p:spPr bwMode="auto">
          <a:xfrm>
            <a:off x="1331640" y="921474"/>
            <a:ext cx="7704856" cy="57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 bwMode="auto">
          <a:xfrm>
            <a:off x="1142640" y="896144"/>
            <a:ext cx="7677832" cy="57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5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4168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807" r="8341" b="2427"/>
          <a:stretch/>
        </p:blipFill>
        <p:spPr bwMode="auto">
          <a:xfrm>
            <a:off x="1331640" y="908720"/>
            <a:ext cx="74168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7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8"/>
          <a:stretch/>
        </p:blipFill>
        <p:spPr bwMode="auto">
          <a:xfrm>
            <a:off x="1331640" y="916360"/>
            <a:ext cx="7559487" cy="58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2969" r="24671" b="4211"/>
          <a:stretch/>
        </p:blipFill>
        <p:spPr bwMode="auto">
          <a:xfrm>
            <a:off x="1187624" y="1052736"/>
            <a:ext cx="77048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4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6106" r="22200" b="9102"/>
          <a:stretch/>
        </p:blipFill>
        <p:spPr bwMode="auto">
          <a:xfrm>
            <a:off x="176830" y="908720"/>
            <a:ext cx="8499625" cy="57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8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924" r="16730" b="2770"/>
          <a:stretch/>
        </p:blipFill>
        <p:spPr bwMode="auto">
          <a:xfrm>
            <a:off x="251520" y="929680"/>
            <a:ext cx="8568952" cy="56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5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3279" r="3598" b="12591"/>
          <a:stretch/>
        </p:blipFill>
        <p:spPr bwMode="auto">
          <a:xfrm>
            <a:off x="251520" y="984344"/>
            <a:ext cx="8640960" cy="568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93436" r="62263" b="1099"/>
          <a:stretch/>
        </p:blipFill>
        <p:spPr bwMode="auto">
          <a:xfrm>
            <a:off x="526767" y="5929917"/>
            <a:ext cx="277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2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38"/>
          <a:stretch/>
        </p:blipFill>
        <p:spPr bwMode="auto">
          <a:xfrm>
            <a:off x="1331640" y="929858"/>
            <a:ext cx="7488832" cy="5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3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323" r="3812" b="1857"/>
          <a:stretch/>
        </p:blipFill>
        <p:spPr bwMode="auto">
          <a:xfrm>
            <a:off x="183726" y="908720"/>
            <a:ext cx="8636745" cy="572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9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4465" r="30595" b="4469"/>
          <a:stretch/>
        </p:blipFill>
        <p:spPr bwMode="auto">
          <a:xfrm>
            <a:off x="250823" y="1196752"/>
            <a:ext cx="86416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3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367" r="15891" b="579"/>
          <a:stretch/>
        </p:blipFill>
        <p:spPr bwMode="auto">
          <a:xfrm>
            <a:off x="179388" y="908719"/>
            <a:ext cx="8569076" cy="572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5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4587"/>
            <a:ext cx="7560840" cy="523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6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344816" cy="56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901" r="18674" b="4245"/>
          <a:stretch/>
        </p:blipFill>
        <p:spPr bwMode="auto">
          <a:xfrm>
            <a:off x="1331640" y="908720"/>
            <a:ext cx="748883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8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3461" r="17200" b="3776"/>
          <a:stretch/>
        </p:blipFill>
        <p:spPr bwMode="auto">
          <a:xfrm>
            <a:off x="1187624" y="935506"/>
            <a:ext cx="7776864" cy="57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1559"/>
          <a:stretch/>
        </p:blipFill>
        <p:spPr bwMode="auto">
          <a:xfrm>
            <a:off x="1331640" y="908720"/>
            <a:ext cx="7560840" cy="58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1895" r="9018" b="4556"/>
          <a:stretch/>
        </p:blipFill>
        <p:spPr bwMode="auto">
          <a:xfrm>
            <a:off x="1187624" y="880444"/>
            <a:ext cx="7776864" cy="5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9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609" r="8773" b="1564"/>
          <a:stretch/>
        </p:blipFill>
        <p:spPr bwMode="auto">
          <a:xfrm>
            <a:off x="1187624" y="908720"/>
            <a:ext cx="777686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Pythagoras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88" y="90872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4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261</Words>
  <Application>Microsoft Office PowerPoint</Application>
  <PresentationFormat>On-screen Show (4:3)</PresentationFormat>
  <Paragraphs>85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25</cp:revision>
  <dcterms:created xsi:type="dcterms:W3CDTF">2014-10-14T11:17:36Z</dcterms:created>
  <dcterms:modified xsi:type="dcterms:W3CDTF">2015-10-24T11:43:10Z</dcterms:modified>
</cp:coreProperties>
</file>