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2" r:id="rId3"/>
    <p:sldId id="269" r:id="rId4"/>
    <p:sldId id="270" r:id="rId5"/>
    <p:sldId id="271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8EB0-F7EE-4711-B247-2EA8DD4B73C0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E800-1E5A-4432-A2E9-2FE73A4EB5E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64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28F09-9690-41BA-A300-4046B80EB56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3E0F28-83CE-4CFF-800B-E556640D1A48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83B02-0B0F-4B0E-A1B5-0B39EC262C1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9BA55-FC17-480E-8100-4B698151A5A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AE535-043D-4707-A223-45CC819E64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16730-A9CF-4FC5-B6C2-8F15315F68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0B81D-5B38-4A5E-8E43-A09C3EFFF2D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E34392-7599-4DA3-A6E3-271478AAFEE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E34392-7599-4DA3-A6E3-271478AAFEE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EC2F36-6101-498B-AAE3-DF8FFD3838C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18DBE0-3EA5-43AC-A4AB-17B8D7479D9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28FDB4-C8AB-473A-96C3-EB105D15D23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05FFAF-D379-4A98-95C0-62B9FD0C02A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E7230-A819-4A4D-9042-38BB7880B11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05E373-CF51-4F6A-8E78-3BC5FA695AE3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ACDC72-BCC7-47CF-B702-18CD0F57762C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B4747-7CC2-4378-83FC-9C1F133815CA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81266" y="1124744"/>
            <a:ext cx="7611214" cy="5544616"/>
            <a:chOff x="1434580" y="1124744"/>
            <a:chExt cx="7200000" cy="516591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" t="1597" r="1054" b="1700"/>
            <a:stretch/>
          </p:blipFill>
          <p:spPr bwMode="auto">
            <a:xfrm>
              <a:off x="1434580" y="1124744"/>
              <a:ext cx="7200000" cy="43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" t="15083" r="3185" b="17042"/>
            <a:stretch/>
          </p:blipFill>
          <p:spPr bwMode="auto">
            <a:xfrm>
              <a:off x="1479992" y="5642661"/>
              <a:ext cx="442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1190983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128792" cy="553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7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819"/>
          <a:stretch/>
        </p:blipFill>
        <p:spPr bwMode="auto">
          <a:xfrm>
            <a:off x="1352432" y="1052736"/>
            <a:ext cx="7396032" cy="56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4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-1006"/>
          <a:stretch/>
        </p:blipFill>
        <p:spPr bwMode="auto">
          <a:xfrm>
            <a:off x="1397142" y="1124745"/>
            <a:ext cx="6919274" cy="55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8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0"/>
          <a:stretch/>
        </p:blipFill>
        <p:spPr bwMode="auto">
          <a:xfrm>
            <a:off x="1535380" y="980729"/>
            <a:ext cx="7141076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27686" b="3813"/>
          <a:stretch/>
        </p:blipFill>
        <p:spPr bwMode="auto">
          <a:xfrm>
            <a:off x="1475656" y="980728"/>
            <a:ext cx="7272808" cy="566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2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39023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1120" r="12335" b="52197"/>
          <a:stretch/>
        </p:blipFill>
        <p:spPr bwMode="auto">
          <a:xfrm>
            <a:off x="1259632" y="1124745"/>
            <a:ext cx="4608512" cy="30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7" b="577"/>
          <a:stretch/>
        </p:blipFill>
        <p:spPr bwMode="auto">
          <a:xfrm>
            <a:off x="4788024" y="3645024"/>
            <a:ext cx="4176465" cy="30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8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39023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7624" y="1124744"/>
            <a:ext cx="7128792" cy="5504781"/>
            <a:chOff x="1187624" y="1390239"/>
            <a:chExt cx="6480720" cy="5239286"/>
          </a:xfrm>
        </p:grpSpPr>
        <p:pic>
          <p:nvPicPr>
            <p:cNvPr id="409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2929" r="16543" b="1164"/>
            <a:stretch/>
          </p:blipFill>
          <p:spPr bwMode="auto">
            <a:xfrm>
              <a:off x="1187624" y="1390239"/>
              <a:ext cx="6480720" cy="523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87624" y="1390239"/>
              <a:ext cx="3600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2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43"/>
          <a:stretch/>
        </p:blipFill>
        <p:spPr bwMode="auto">
          <a:xfrm>
            <a:off x="1315050" y="1052736"/>
            <a:ext cx="7217390" cy="56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39023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4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690"/>
          <a:stretch/>
        </p:blipFill>
        <p:spPr bwMode="auto">
          <a:xfrm>
            <a:off x="1259632" y="1052736"/>
            <a:ext cx="6768752" cy="56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39023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39023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055" y="2292300"/>
            <a:ext cx="8535417" cy="3945012"/>
            <a:chOff x="323528" y="340930"/>
            <a:chExt cx="7939633" cy="284118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2295"/>
              <a:ext cx="60674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953" y="340930"/>
              <a:ext cx="1872208" cy="219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31" y="1988840"/>
              <a:ext cx="51149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539017"/>
              <a:ext cx="20478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980" y="2539017"/>
              <a:ext cx="5810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240" y="2529492"/>
              <a:ext cx="609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24944"/>
              <a:ext cx="5753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14" y="1124745"/>
            <a:ext cx="72008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885"/>
          <a:stretch/>
        </p:blipFill>
        <p:spPr bwMode="auto">
          <a:xfrm>
            <a:off x="1511660" y="980728"/>
            <a:ext cx="6948772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3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779"/>
          <a:stretch/>
        </p:blipFill>
        <p:spPr bwMode="auto">
          <a:xfrm>
            <a:off x="1564076" y="1052737"/>
            <a:ext cx="7256396" cy="556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8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6"/>
          <a:stretch/>
        </p:blipFill>
        <p:spPr bwMode="auto">
          <a:xfrm>
            <a:off x="1547664" y="980728"/>
            <a:ext cx="68407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6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1"/>
          <a:stretch/>
        </p:blipFill>
        <p:spPr bwMode="auto">
          <a:xfrm>
            <a:off x="1619672" y="980728"/>
            <a:ext cx="7272808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8"/>
          <a:stretch/>
        </p:blipFill>
        <p:spPr bwMode="auto">
          <a:xfrm>
            <a:off x="1475656" y="1052736"/>
            <a:ext cx="7272808" cy="55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5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2"/>
          <a:stretch/>
        </p:blipFill>
        <p:spPr bwMode="auto">
          <a:xfrm>
            <a:off x="1547664" y="1052737"/>
            <a:ext cx="70567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4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7"/>
            <a:ext cx="7344816" cy="55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18.09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Quadratic Function &amp; Parabolas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1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283</Words>
  <Application>Microsoft Office PowerPoint</Application>
  <PresentationFormat>On-screen Show (4:3)</PresentationFormat>
  <Paragraphs>74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18</cp:revision>
  <dcterms:created xsi:type="dcterms:W3CDTF">2014-10-14T11:17:36Z</dcterms:created>
  <dcterms:modified xsi:type="dcterms:W3CDTF">2015-10-21T12:11:16Z</dcterms:modified>
</cp:coreProperties>
</file>