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3" r:id="rId2"/>
    <p:sldId id="274" r:id="rId3"/>
    <p:sldId id="276" r:id="rId4"/>
    <p:sldId id="278" r:id="rId5"/>
    <p:sldId id="279" r:id="rId6"/>
    <p:sldId id="282" r:id="rId7"/>
    <p:sldId id="281" r:id="rId8"/>
    <p:sldId id="280" r:id="rId9"/>
    <p:sldId id="277" r:id="rId10"/>
    <p:sldId id="28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6665E-3A55-4688-912C-C2441099CC0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83145-F105-4D35-B21A-17ECA05C4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405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29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B36B26-B362-4A79-9AC1-33D52B776D86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744CBA-DC4B-4BB9-BE85-F9F5DD9DBBB6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D9E67A-3B7E-4B9A-AA73-83C820CB69FC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068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0C24E3-494B-4C3B-9281-3BBB28C03857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2E2A1F-452A-41D8-A9E3-2133511A827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95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A3E617-A4F5-4E0D-9B6F-0A893CBF91C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396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DA251B-58D9-4C23-995B-A0ED6500EED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6888F9-9F0A-4A41-AF60-01DBF25D014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6888F9-9F0A-4A41-AF60-01DBF25D014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459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671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03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523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04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028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056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526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302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90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311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05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15703" y="1448869"/>
            <a:ext cx="7276777" cy="5148483"/>
            <a:chOff x="467543" y="595677"/>
            <a:chExt cx="6562725" cy="4355413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95677"/>
              <a:ext cx="636270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05" y="1124744"/>
              <a:ext cx="3833986" cy="2504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789040"/>
              <a:ext cx="6562725" cy="116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Similar Figures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3602" y="1448869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14.01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204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23602" y="1448869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14.10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41632" y="2302055"/>
            <a:ext cx="8090807" cy="4151281"/>
            <a:chOff x="174754" y="260648"/>
            <a:chExt cx="8479110" cy="490418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60648"/>
              <a:ext cx="843915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1772817"/>
              <a:ext cx="3649816" cy="1763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754" y="3717032"/>
              <a:ext cx="7448550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Similar Figures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702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" t="3278" r="20554" b="2469"/>
          <a:stretch/>
        </p:blipFill>
        <p:spPr bwMode="auto">
          <a:xfrm>
            <a:off x="1448028" y="1436648"/>
            <a:ext cx="7372444" cy="487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23602" y="1448869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14.02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Similar Figures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318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15007"/>
          <a:stretch/>
        </p:blipFill>
        <p:spPr bwMode="auto">
          <a:xfrm>
            <a:off x="1322511" y="1340768"/>
            <a:ext cx="7569969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23602" y="1448869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14.03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Similar Figures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971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" t="1999" r="19104" b="4678"/>
          <a:stretch/>
        </p:blipFill>
        <p:spPr bwMode="auto">
          <a:xfrm>
            <a:off x="1475656" y="1473366"/>
            <a:ext cx="7488832" cy="519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23602" y="1448869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14.04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Similar Figures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409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2" r="10840" b="1968"/>
          <a:stretch/>
        </p:blipFill>
        <p:spPr bwMode="auto">
          <a:xfrm>
            <a:off x="1377275" y="1436828"/>
            <a:ext cx="7443197" cy="422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23602" y="1448869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14.05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Similar Figures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" t="1745" r="24345" b="5269"/>
          <a:stretch/>
        </p:blipFill>
        <p:spPr bwMode="auto">
          <a:xfrm>
            <a:off x="1691680" y="1456331"/>
            <a:ext cx="6768752" cy="506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23602" y="1448869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14.06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Similar Figures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623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" t="4032" r="12317" b="3220"/>
          <a:stretch/>
        </p:blipFill>
        <p:spPr bwMode="auto">
          <a:xfrm>
            <a:off x="1403648" y="1428264"/>
            <a:ext cx="7488832" cy="473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23602" y="1448869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14.07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Similar Figures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63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401" r="11899" b="4538"/>
          <a:stretch/>
        </p:blipFill>
        <p:spPr bwMode="auto">
          <a:xfrm>
            <a:off x="1384145" y="1448869"/>
            <a:ext cx="7552545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23602" y="1448869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14.08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Similar Figures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325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6717"/>
            <a:ext cx="7488832" cy="525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23602" y="1448869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14.09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Similar Figures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986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129</Words>
  <Application>Microsoft Office PowerPoint</Application>
  <PresentationFormat>On-screen Show (4:3)</PresentationFormat>
  <Paragraphs>39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Maxine</dc:creator>
  <cp:lastModifiedBy>Maxine</cp:lastModifiedBy>
  <cp:revision>12</cp:revision>
  <dcterms:created xsi:type="dcterms:W3CDTF">2014-10-14T11:17:36Z</dcterms:created>
  <dcterms:modified xsi:type="dcterms:W3CDTF">2015-10-21T11:51:01Z</dcterms:modified>
</cp:coreProperties>
</file>