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1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84" r:id="rId10"/>
    <p:sldId id="286" r:id="rId11"/>
    <p:sldId id="287" r:id="rId12"/>
    <p:sldId id="288" r:id="rId13"/>
    <p:sldId id="289" r:id="rId14"/>
    <p:sldId id="292" r:id="rId15"/>
    <p:sldId id="29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D9D6F2-FA7E-4590-8C74-812EE24C9052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5B1D4-7281-4941-98E5-18E9B8D7C8D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137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D2A8C2D-E7FF-4743-AC37-22AD8ACEA61B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21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61A4E4-D8BA-49C7-BDA0-8E5552296F41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4A7B037-FB61-422D-B6F8-F3C47F2F9783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46ED1B1-57D6-44F0-83C7-9B8C848C45E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34E2C5-C117-4F4E-9813-88A29A7B7CCB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932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6C74718-9E06-42EE-B89B-49EFEAECE904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900E8C6-C34D-4F84-A170-725F5FD1637D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6E7D4F-46F8-49BD-8A71-66E8D9A71E3B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A04110-F3E3-4BBF-B2A6-9B2064B1B36E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340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D9CA7F9-67F9-4306-8671-0048B1FD7949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5364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7502FAB-60E3-4DDD-B8AF-3C03EC39A21D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6388" name="Slide Number Placeholder 3"/>
          <p:cNvSpPr txBox="1">
            <a:spLocks noGrp="1"/>
          </p:cNvSpPr>
          <p:nvPr/>
        </p:nvSpPr>
        <p:spPr bwMode="auto">
          <a:xfrm>
            <a:off x="3885177" y="8685256"/>
            <a:ext cx="2971208" cy="45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3C29521D-A4F4-4775-BEBE-A89F8D94E19C}" type="slidenum">
              <a:rPr lang="en-GB" altLang="en-US">
                <a:latin typeface="Arial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GB" alt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508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26430E-23C1-4595-B5E2-AA212FF3947C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18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8B9B5F-BE0A-48E7-87A4-0BB6756E47C6}" type="slidenum">
              <a:rPr lang="en-GB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459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67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603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6523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048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028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056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526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302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9906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0311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031F3-45E0-4FF7-9CC9-F90E8F69145C}" type="datetimeFigureOut">
              <a:rPr lang="en-GB" smtClean="0"/>
              <a:t>21/10/2015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F444F-1592-4541-B804-65C38D5E73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05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38323" y="1196752"/>
            <a:ext cx="7210140" cy="5472607"/>
            <a:chOff x="539552" y="764704"/>
            <a:chExt cx="6553200" cy="2943949"/>
          </a:xfrm>
        </p:grpSpPr>
        <p:pic>
          <p:nvPicPr>
            <p:cNvPr id="1638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764704"/>
              <a:ext cx="4933950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77" y="2276872"/>
              <a:ext cx="4838700" cy="981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8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177" y="3241928"/>
              <a:ext cx="6505575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Simultaneous Equations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23602" y="1196841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06.01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60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" t="50997" r="18300" b="1520"/>
          <a:stretch/>
        </p:blipFill>
        <p:spPr bwMode="auto">
          <a:xfrm>
            <a:off x="301556" y="2204864"/>
            <a:ext cx="854088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06.10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3" t="1052" r="45071" b="51465"/>
          <a:stretch/>
        </p:blipFill>
        <p:spPr bwMode="auto">
          <a:xfrm>
            <a:off x="7452320" y="189179"/>
            <a:ext cx="1303156" cy="1575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Simultaneous Equations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88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4" t="11702" r="37774" b="7446"/>
          <a:stretch/>
        </p:blipFill>
        <p:spPr bwMode="auto">
          <a:xfrm>
            <a:off x="1547664" y="1448868"/>
            <a:ext cx="7272808" cy="4212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06.11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Simultaneous Equations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072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" t="4663" r="30277" b="3631"/>
          <a:stretch/>
        </p:blipFill>
        <p:spPr bwMode="auto">
          <a:xfrm>
            <a:off x="1498073" y="1474975"/>
            <a:ext cx="7416824" cy="42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06.12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Simultaneous Equations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10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" t="2761" r="2231" b="1563"/>
          <a:stretch/>
        </p:blipFill>
        <p:spPr bwMode="auto">
          <a:xfrm>
            <a:off x="1403648" y="1451038"/>
            <a:ext cx="7488832" cy="4786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06.13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Simultaneous Equations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0626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" t="4159" r="19323" b="2252"/>
          <a:stretch/>
        </p:blipFill>
        <p:spPr bwMode="auto">
          <a:xfrm>
            <a:off x="1471521" y="1448869"/>
            <a:ext cx="7452000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06.14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Simultaneous Equations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667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19492"/>
          <a:stretch/>
        </p:blipFill>
        <p:spPr bwMode="auto">
          <a:xfrm>
            <a:off x="1475656" y="1448869"/>
            <a:ext cx="6912768" cy="5219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06.15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Simultaneous Equations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367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9062"/>
          <a:stretch/>
        </p:blipFill>
        <p:spPr bwMode="auto">
          <a:xfrm>
            <a:off x="1475656" y="1477469"/>
            <a:ext cx="7560840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06.02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Simultaneous Equations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274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8681"/>
          <a:stretch/>
        </p:blipFill>
        <p:spPr bwMode="auto">
          <a:xfrm>
            <a:off x="1404000" y="1417681"/>
            <a:ext cx="7560488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06.03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Simultaneous Equations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463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32"/>
          <a:stretch/>
        </p:blipFill>
        <p:spPr bwMode="auto">
          <a:xfrm>
            <a:off x="1321056" y="1448869"/>
            <a:ext cx="7694914" cy="53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06.04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Simultaneous Equations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620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1089"/>
          <a:stretch/>
        </p:blipFill>
        <p:spPr bwMode="auto">
          <a:xfrm>
            <a:off x="1475656" y="1448868"/>
            <a:ext cx="7413919" cy="4932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06.05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Simultaneous Equations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96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8698"/>
          <a:stretch/>
        </p:blipFill>
        <p:spPr bwMode="auto">
          <a:xfrm>
            <a:off x="1403648" y="1448868"/>
            <a:ext cx="7560840" cy="500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06.06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Simultaneous Equations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658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7"/>
          <a:stretch/>
        </p:blipFill>
        <p:spPr bwMode="auto">
          <a:xfrm>
            <a:off x="1440000" y="1448869"/>
            <a:ext cx="7524488" cy="50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06.07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Simultaneous Equations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750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9543"/>
          <a:stretch/>
        </p:blipFill>
        <p:spPr bwMode="auto">
          <a:xfrm>
            <a:off x="1423851" y="1448868"/>
            <a:ext cx="7524480" cy="522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06.08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Simultaneous Equations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2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16"/>
          <a:stretch/>
        </p:blipFill>
        <p:spPr bwMode="auto">
          <a:xfrm>
            <a:off x="1320699" y="1268760"/>
            <a:ext cx="7643789" cy="535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23602" y="1448869"/>
            <a:ext cx="864096" cy="504056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06.09</a:t>
            </a:r>
            <a:endParaRPr lang="en-GB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7824" y="136282"/>
            <a:ext cx="3168352" cy="70043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Past Paper Questions – National 5 Mathematics</a:t>
            </a:r>
          </a:p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Topic</a:t>
            </a:r>
            <a:r>
              <a:rPr lang="en-GB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: Simultaneous Equations</a:t>
            </a:r>
            <a:endParaRPr lang="en-GB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312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194</Words>
  <Application>Microsoft Office PowerPoint</Application>
  <PresentationFormat>On-screen Show (4:3)</PresentationFormat>
  <Paragraphs>59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Maxine</dc:creator>
  <cp:lastModifiedBy>Maxine</cp:lastModifiedBy>
  <cp:revision>16</cp:revision>
  <dcterms:created xsi:type="dcterms:W3CDTF">2014-10-14T11:17:36Z</dcterms:created>
  <dcterms:modified xsi:type="dcterms:W3CDTF">2015-10-21T11:15:55Z</dcterms:modified>
</cp:coreProperties>
</file>