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82" r:id="rId3"/>
    <p:sldId id="264" r:id="rId4"/>
    <p:sldId id="269" r:id="rId5"/>
    <p:sldId id="274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DF346-BBAE-4BDD-82B1-A818898E7202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6A25-5591-4536-92B6-BCEC49BC7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1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666D6-445F-400E-B0C1-4259A682C5D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256D0-ADA8-405D-9820-D70BD62C732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323C4-41FE-4FF1-997B-B0297470BFF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5FF198-C9ED-4F4B-BC65-5A8A06CF1D08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CABF5-37A4-45D9-A12F-AB6C11D4DD8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24F07-ED8F-4C11-8055-378D279CA7B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FD54C-9567-4577-A1BD-6B1F3636AB2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95A308-580D-434C-B961-3FD837F9E3C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DDF667-14C4-4FED-A6D2-F90F52C10B6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63" y="1523047"/>
            <a:ext cx="744913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70822" r="19976" b="3437"/>
          <a:stretch/>
        </p:blipFill>
        <p:spPr bwMode="auto">
          <a:xfrm>
            <a:off x="1440176" y="2564904"/>
            <a:ext cx="4716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2" r="65814" b="49996"/>
          <a:stretch/>
        </p:blipFill>
        <p:spPr bwMode="auto">
          <a:xfrm>
            <a:off x="1440176" y="4167176"/>
            <a:ext cx="2802248" cy="75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47421" r="67972" b="10180"/>
          <a:stretch/>
        </p:blipFill>
        <p:spPr bwMode="auto">
          <a:xfrm>
            <a:off x="1440176" y="5301208"/>
            <a:ext cx="3081024" cy="142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561975" y="242088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7712" y="400506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61975" y="515719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664" y="162880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664" y="267284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415" y="429328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664" y="530120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7595"/>
          <a:stretch/>
        </p:blipFill>
        <p:spPr bwMode="auto">
          <a:xfrm>
            <a:off x="1187276" y="1052736"/>
            <a:ext cx="7633196" cy="552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4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8822" r="61439" b="38236"/>
          <a:stretch/>
        </p:blipFill>
        <p:spPr bwMode="auto">
          <a:xfrm>
            <a:off x="1547664" y="1182115"/>
            <a:ext cx="4993098" cy="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66276" r="38757" b="18612"/>
          <a:stretch/>
        </p:blipFill>
        <p:spPr bwMode="auto">
          <a:xfrm>
            <a:off x="1475657" y="2492896"/>
            <a:ext cx="6480720" cy="7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34630" b="37891"/>
          <a:stretch/>
        </p:blipFill>
        <p:spPr bwMode="auto">
          <a:xfrm>
            <a:off x="1475656" y="3616910"/>
            <a:ext cx="6851633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5004" r="31332" b="68999"/>
          <a:stretch/>
        </p:blipFill>
        <p:spPr bwMode="auto">
          <a:xfrm>
            <a:off x="1547664" y="5272225"/>
            <a:ext cx="6071374" cy="11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803863" y="227687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8126" y="3457686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1261" y="511387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815" y="111518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1815" y="2731804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815" y="394365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815" y="548610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9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44501" r="55165"/>
          <a:stretch/>
        </p:blipFill>
        <p:spPr bwMode="auto">
          <a:xfrm>
            <a:off x="1251872" y="2708920"/>
            <a:ext cx="4688280" cy="17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3048" r="10506" b="15626"/>
          <a:stretch/>
        </p:blipFill>
        <p:spPr bwMode="auto">
          <a:xfrm>
            <a:off x="1187624" y="4869160"/>
            <a:ext cx="447948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561975" y="256490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61975" y="472514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927" y="3088510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927" y="496071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927" y="1323765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74141" r="39819" b="6890"/>
          <a:stretch/>
        </p:blipFill>
        <p:spPr bwMode="auto">
          <a:xfrm>
            <a:off x="1403648" y="1066622"/>
            <a:ext cx="5135099" cy="76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5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35882" b="70898"/>
          <a:stretch/>
        </p:blipFill>
        <p:spPr bwMode="auto">
          <a:xfrm>
            <a:off x="1693247" y="1619627"/>
            <a:ext cx="5148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7912" r="43390" b="52398"/>
          <a:stretch/>
        </p:blipFill>
        <p:spPr bwMode="auto">
          <a:xfrm>
            <a:off x="1693247" y="3068960"/>
            <a:ext cx="5461035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93697" r="29314" b="-641"/>
          <a:stretch/>
        </p:blipFill>
        <p:spPr bwMode="auto">
          <a:xfrm>
            <a:off x="1693247" y="4526365"/>
            <a:ext cx="608211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83" y="5680783"/>
            <a:ext cx="4290605" cy="8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467858" y="278092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7858" y="4293096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5110" y="551723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664" y="155679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664" y="306875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664" y="467038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664" y="5858588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7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078" r="5948" b="13106"/>
          <a:stretch/>
        </p:blipFill>
        <p:spPr bwMode="auto">
          <a:xfrm>
            <a:off x="1403648" y="1052736"/>
            <a:ext cx="6768752" cy="18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546645" y="328498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62501" r="33268" b="8930"/>
          <a:stretch/>
        </p:blipFill>
        <p:spPr bwMode="auto">
          <a:xfrm>
            <a:off x="1403648" y="3524169"/>
            <a:ext cx="59046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546645" y="472514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664" y="363218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333" y="501825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34550"/>
            <a:ext cx="424847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1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5355" r="29086" b="5364"/>
          <a:stretch/>
        </p:blipFill>
        <p:spPr bwMode="auto">
          <a:xfrm>
            <a:off x="1488416" y="1079701"/>
            <a:ext cx="665734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r="3436" b="80075"/>
          <a:stretch/>
        </p:blipFill>
        <p:spPr bwMode="auto">
          <a:xfrm>
            <a:off x="1331640" y="3607228"/>
            <a:ext cx="738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576"/>
          <a:stretch/>
        </p:blipFill>
        <p:spPr bwMode="auto">
          <a:xfrm>
            <a:off x="1331640" y="5085184"/>
            <a:ext cx="496855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H="1">
            <a:off x="525832" y="314096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5832" y="4823489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664" y="3728262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664" y="5330043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2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1613" r="13639" b="8872"/>
          <a:stretch/>
        </p:blipFill>
        <p:spPr bwMode="auto">
          <a:xfrm>
            <a:off x="1187624" y="1052736"/>
            <a:ext cx="748883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709"/>
          <a:stretch/>
        </p:blipFill>
        <p:spPr bwMode="auto">
          <a:xfrm>
            <a:off x="1187624" y="1052736"/>
            <a:ext cx="734481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35"/>
          <a:stretch/>
        </p:blipFill>
        <p:spPr bwMode="auto">
          <a:xfrm>
            <a:off x="607712" y="1700808"/>
            <a:ext cx="78480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664" y="1052736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08.24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136282"/>
            <a:ext cx="3168352" cy="6284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Topic: Surds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6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134</Words>
  <Application>Microsoft Office PowerPoint</Application>
  <PresentationFormat>On-screen Show (4:3)</PresentationFormat>
  <Paragraphs>54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25</cp:revision>
  <dcterms:created xsi:type="dcterms:W3CDTF">2014-10-14T11:17:36Z</dcterms:created>
  <dcterms:modified xsi:type="dcterms:W3CDTF">2015-10-21T11:23:22Z</dcterms:modified>
</cp:coreProperties>
</file>