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0" r:id="rId2"/>
    <p:sldId id="298" r:id="rId3"/>
    <p:sldId id="291" r:id="rId4"/>
    <p:sldId id="283" r:id="rId5"/>
    <p:sldId id="287" r:id="rId6"/>
    <p:sldId id="284" r:id="rId7"/>
    <p:sldId id="292" r:id="rId8"/>
    <p:sldId id="281" r:id="rId9"/>
    <p:sldId id="297" r:id="rId10"/>
    <p:sldId id="299" r:id="rId11"/>
    <p:sldId id="293" r:id="rId12"/>
    <p:sldId id="294" r:id="rId13"/>
    <p:sldId id="295" r:id="rId14"/>
    <p:sldId id="296" r:id="rId15"/>
    <p:sldId id="282" r:id="rId16"/>
    <p:sldId id="285" r:id="rId17"/>
    <p:sldId id="286" r:id="rId18"/>
    <p:sldId id="288" r:id="rId19"/>
    <p:sldId id="289" r:id="rId20"/>
    <p:sldId id="290" r:id="rId21"/>
    <p:sldId id="301" r:id="rId22"/>
    <p:sldId id="30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EDD1C-FE95-40D8-9A3F-337D9E5C89B5}" type="datetimeFigureOut">
              <a:rPr lang="en-GB" smtClean="0"/>
              <a:t>23/10/2015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29AA0-FB39-462B-A75A-ABF71E222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553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75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92CF40-67E3-4151-8E97-BC3F178C525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563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A9CD9D-1216-41A3-A414-37693051CF8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970FF9-16FA-4A00-A036-01F951F52AC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D53D8C-C7C3-478E-9E0B-82E64B7C8CD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5D43D5-55F4-453B-8089-22D300E49E4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BB11BB-1AF6-4535-9248-7B53D2007E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B2F0AA-7D9C-448B-8C1E-7723FBD22F89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E6096F-75CA-43E2-9F89-C63537BCFF8B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81D4A02-618E-48B5-8F08-ED0E7654F582}" type="slidenum">
              <a:rPr lang="en-GB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44A4774-39B7-4EA7-A1D1-B311DD6D6AC4}" type="slidenum">
              <a:rPr lang="en-GB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7AAF8EE-5FEA-4226-AED6-E89D6FE9A8B9}" type="slidenum">
              <a:rPr lang="en-GB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E8BC27-83A3-4DD1-9FFC-265A874CBF7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7AAF8EE-5FEA-4226-AED6-E89D6FE9A8B9}" type="slidenum">
              <a:rPr lang="en-GB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20FB-4B1B-4D44-8296-74BD8E73A2D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B4312B-7231-4343-B5E8-9F2255E51E7C}" type="slidenum">
              <a:rPr lang="en-GB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DF3F81-610C-496E-827B-56581203A147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60651C-9340-45B7-B355-682E51808D20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9A6739-CE86-4228-ABC6-EA26A2DD591C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03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3C38A1-7903-4D31-B8A6-0C36C95588B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7ED102-92CF-44F0-83FD-38D43004B95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580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7BAB84-182E-4E9C-9A33-5E6E54190D7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45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67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03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52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04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23/10/2015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02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23/10/2015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05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23/10/2015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52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23/10/2015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302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23/10/2015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90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23/10/2015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1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031F3-45E0-4FF7-9CC9-F90E8F69145C}" type="datetimeFigureOut">
              <a:rPr lang="en-GB" smtClean="0"/>
              <a:t>23/10/2015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05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25562"/>
          <a:stretch/>
        </p:blipFill>
        <p:spPr bwMode="auto">
          <a:xfrm>
            <a:off x="1475656" y="1052736"/>
            <a:ext cx="7128792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Arc Length &amp; Sector Area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528" y="1125562"/>
            <a:ext cx="863600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22.01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194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7919"/>
          <a:stretch/>
        </p:blipFill>
        <p:spPr bwMode="auto">
          <a:xfrm>
            <a:off x="1322938" y="1052736"/>
            <a:ext cx="764155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92130" y="1125562"/>
            <a:ext cx="863600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22.10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Arc Length &amp; Sector Area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969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7056784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23528" y="972921"/>
            <a:ext cx="863600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22.11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Arc Length &amp; Sector Area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94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" t="1299" r="1454" b="1308"/>
          <a:stretch/>
        </p:blipFill>
        <p:spPr bwMode="auto">
          <a:xfrm>
            <a:off x="1403648" y="980728"/>
            <a:ext cx="756084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51520" y="960837"/>
            <a:ext cx="863600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22.12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Arc Length &amp; Sector Area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218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t="701" r="32196" b="1445"/>
          <a:stretch/>
        </p:blipFill>
        <p:spPr bwMode="auto">
          <a:xfrm>
            <a:off x="1437006" y="1052736"/>
            <a:ext cx="7455474" cy="550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97601" y="1125562"/>
            <a:ext cx="863600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22.13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Arc Length &amp; Sector Area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119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" t="1388" r="15593" b="1400"/>
          <a:stretch/>
        </p:blipFill>
        <p:spPr bwMode="auto">
          <a:xfrm>
            <a:off x="1403648" y="1052736"/>
            <a:ext cx="7344816" cy="554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00336" y="1052736"/>
            <a:ext cx="863600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22.14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Arc Length &amp; Sector Area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68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3120"/>
          <a:stretch/>
        </p:blipFill>
        <p:spPr bwMode="auto">
          <a:xfrm>
            <a:off x="1331640" y="1052736"/>
            <a:ext cx="7272808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51520" y="980728"/>
            <a:ext cx="863600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22.15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Arc Length &amp; Sector Area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600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0977"/>
          <a:stretch/>
        </p:blipFill>
        <p:spPr bwMode="auto">
          <a:xfrm>
            <a:off x="1331640" y="1124744"/>
            <a:ext cx="7200800" cy="541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23528" y="1125562"/>
            <a:ext cx="863600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22.16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Arc Length &amp; Sector Area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393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15"/>
          <a:stretch/>
        </p:blipFill>
        <p:spPr bwMode="auto">
          <a:xfrm>
            <a:off x="1331640" y="1052736"/>
            <a:ext cx="763284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16856" y="1052736"/>
            <a:ext cx="863600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22.17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Arc Length &amp; Sector Area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20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43"/>
          <a:stretch/>
        </p:blipFill>
        <p:spPr bwMode="auto">
          <a:xfrm>
            <a:off x="1475656" y="1196752"/>
            <a:ext cx="727280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92130" y="1176861"/>
            <a:ext cx="863600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22.18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Arc Length &amp; Sector Area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03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" t="8693" r="981" b="8706"/>
          <a:stretch/>
        </p:blipFill>
        <p:spPr bwMode="auto">
          <a:xfrm>
            <a:off x="1331640" y="1052736"/>
            <a:ext cx="748883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9512" y="1125562"/>
            <a:ext cx="863600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22.19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Arc Length &amp; Sector Area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51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7926"/>
          <a:stretch/>
        </p:blipFill>
        <p:spPr bwMode="auto">
          <a:xfrm>
            <a:off x="1511660" y="1124744"/>
            <a:ext cx="7380820" cy="545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23528" y="1125562"/>
            <a:ext cx="863600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22.02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Arc Length &amp; Sector Area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574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748883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33729" y="1125562"/>
            <a:ext cx="863600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22.20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Arc Length &amp; Sector Area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092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97779" y="1232259"/>
            <a:ext cx="863600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22.21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77366" y="1124744"/>
            <a:ext cx="7335486" cy="5328592"/>
            <a:chOff x="133350" y="476672"/>
            <a:chExt cx="8877300" cy="440031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0" y="476672"/>
              <a:ext cx="8877300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013" y="981028"/>
              <a:ext cx="2981325" cy="2390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013" y="3400612"/>
              <a:ext cx="8103411" cy="147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Arc Length &amp; Sector Area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708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" t="2976" r="17951" b="1794"/>
          <a:stretch/>
        </p:blipFill>
        <p:spPr bwMode="auto">
          <a:xfrm>
            <a:off x="179512" y="1052736"/>
            <a:ext cx="8712968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Arc Length &amp; Sector Area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22.22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33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182" y="1124744"/>
            <a:ext cx="6949250" cy="555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51520" y="1133380"/>
            <a:ext cx="863600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22.03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Arc Length &amp; Sector Area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28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9"/>
          <a:stretch/>
        </p:blipFill>
        <p:spPr bwMode="auto">
          <a:xfrm>
            <a:off x="1547664" y="908720"/>
            <a:ext cx="7272808" cy="575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92130" y="908720"/>
            <a:ext cx="863600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22.04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Arc Length &amp; Sector Area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024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81"/>
          <a:stretch/>
        </p:blipFill>
        <p:spPr bwMode="auto">
          <a:xfrm>
            <a:off x="1475656" y="1052736"/>
            <a:ext cx="7416824" cy="574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94865" y="1105671"/>
            <a:ext cx="863600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22.05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Arc Length &amp; Sector Area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978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418"/>
          <a:stretch/>
        </p:blipFill>
        <p:spPr bwMode="auto">
          <a:xfrm>
            <a:off x="1691680" y="1052736"/>
            <a:ext cx="7056784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47583" y="1018991"/>
            <a:ext cx="863600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22.06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Arc Length &amp; Sector Area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11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15996"/>
          <a:stretch/>
        </p:blipFill>
        <p:spPr bwMode="auto">
          <a:xfrm>
            <a:off x="1547664" y="1124744"/>
            <a:ext cx="727280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23528" y="1315726"/>
            <a:ext cx="863600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22.07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Arc Length &amp; Sector Area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973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7488832" cy="546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61438" y="1052736"/>
            <a:ext cx="863600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22.08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Arc Length &amp; Sector Area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345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 t="2597" r="9145" b="1959"/>
          <a:stretch/>
        </p:blipFill>
        <p:spPr bwMode="auto">
          <a:xfrm>
            <a:off x="1331640" y="1052736"/>
            <a:ext cx="748883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9512" y="1018991"/>
            <a:ext cx="863600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22.09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Arc Length &amp; Sector Area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78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351</Words>
  <Application>Microsoft Office PowerPoint</Application>
  <PresentationFormat>On-screen Show (4:3)</PresentationFormat>
  <Paragraphs>87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Maxine</dc:creator>
  <cp:lastModifiedBy>Maxine</cp:lastModifiedBy>
  <cp:revision>16</cp:revision>
  <dcterms:created xsi:type="dcterms:W3CDTF">2014-10-14T11:17:36Z</dcterms:created>
  <dcterms:modified xsi:type="dcterms:W3CDTF">2015-10-23T10:41:35Z</dcterms:modified>
</cp:coreProperties>
</file>