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91" r:id="rId10"/>
    <p:sldId id="292" r:id="rId11"/>
    <p:sldId id="293" r:id="rId12"/>
    <p:sldId id="295" r:id="rId13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B2D17B94-CCFD-47CD-B41C-030323DEFF05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4A262DC2-557B-4A45-AAB8-3962D35AD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99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7" t="39674" r="65604" b="26642"/>
          <a:stretch/>
        </p:blipFill>
        <p:spPr bwMode="auto">
          <a:xfrm>
            <a:off x="1619672" y="1486632"/>
            <a:ext cx="158400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7" t="36434" r="63855" b="25395"/>
          <a:stretch/>
        </p:blipFill>
        <p:spPr bwMode="auto">
          <a:xfrm>
            <a:off x="5436096" y="1556625"/>
            <a:ext cx="1620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87675" y="136525"/>
            <a:ext cx="3168650" cy="6281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Fractions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3863" y="1449388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10.01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40200" y="1449388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10.02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t="43340" r="65274" b="16891"/>
          <a:stretch/>
        </p:blipFill>
        <p:spPr bwMode="auto">
          <a:xfrm>
            <a:off x="1651007" y="3069731"/>
            <a:ext cx="1584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3863" y="3069731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10.03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40200" y="3069731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10.04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6" t="30024" r="64089" b="15222"/>
          <a:stretch/>
        </p:blipFill>
        <p:spPr bwMode="auto">
          <a:xfrm>
            <a:off x="5310096" y="2763349"/>
            <a:ext cx="1872000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23863" y="436510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10.05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0200" y="436510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10.06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8" t="36118" r="65900" b="23791"/>
          <a:stretch/>
        </p:blipFill>
        <p:spPr bwMode="auto">
          <a:xfrm>
            <a:off x="1709672" y="4283313"/>
            <a:ext cx="1404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7" t="72186" r="33479" b="8094"/>
          <a:stretch/>
        </p:blipFill>
        <p:spPr bwMode="auto">
          <a:xfrm>
            <a:off x="5436096" y="4161290"/>
            <a:ext cx="1836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3" r="-3876"/>
          <a:stretch/>
        </p:blipFill>
        <p:spPr bwMode="auto">
          <a:xfrm>
            <a:off x="1649776" y="5589240"/>
            <a:ext cx="1523791" cy="88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23863" y="5589240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10.07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40200" y="5589240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10.08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9050" r="44854" b="41044"/>
          <a:stretch/>
        </p:blipFill>
        <p:spPr bwMode="auto">
          <a:xfrm>
            <a:off x="5598096" y="5618164"/>
            <a:ext cx="1296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/>
          <p:nvPr/>
        </p:nvCxnSpPr>
        <p:spPr>
          <a:xfrm flipH="1">
            <a:off x="612775" y="2530632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12775" y="3942836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2775" y="5242272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6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3863" y="1129248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10.31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863" y="328498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10.32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863" y="508518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10.33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6180" r="10316" b="11657"/>
          <a:stretch/>
        </p:blipFill>
        <p:spPr bwMode="auto">
          <a:xfrm>
            <a:off x="1763688" y="1196752"/>
            <a:ext cx="3600400" cy="15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51301" r="65057" b="8472"/>
          <a:stretch/>
        </p:blipFill>
        <p:spPr bwMode="auto">
          <a:xfrm>
            <a:off x="1784856" y="3140968"/>
            <a:ext cx="357923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63830" r="54426" b="5045"/>
          <a:stretch/>
        </p:blipFill>
        <p:spPr bwMode="auto">
          <a:xfrm>
            <a:off x="1703362" y="5085184"/>
            <a:ext cx="524490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540447" y="2961965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0447" y="4797152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87675" y="136525"/>
            <a:ext cx="3168650" cy="6281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Fractions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3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14526" y="1196752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10.34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4526" y="4658973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10.35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4455" r="6047" b="4959"/>
          <a:stretch/>
        </p:blipFill>
        <p:spPr bwMode="auto">
          <a:xfrm>
            <a:off x="1691680" y="1196752"/>
            <a:ext cx="5256583" cy="248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7498" r="2435" b="12516"/>
          <a:stretch/>
        </p:blipFill>
        <p:spPr bwMode="auto">
          <a:xfrm>
            <a:off x="1691680" y="4658973"/>
            <a:ext cx="5040560" cy="185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540447" y="4221088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87675" y="136525"/>
            <a:ext cx="3168650" cy="6281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Fractions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3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3863" y="1102426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10.36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863" y="2618625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10.37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863" y="4253199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10.38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30353" r="44865" b="546"/>
          <a:stretch/>
        </p:blipFill>
        <p:spPr bwMode="auto">
          <a:xfrm>
            <a:off x="1687226" y="1102426"/>
            <a:ext cx="4180918" cy="124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21720" r="39299" b="38821"/>
          <a:stretch/>
        </p:blipFill>
        <p:spPr bwMode="auto">
          <a:xfrm>
            <a:off x="1475656" y="2628288"/>
            <a:ext cx="6192688" cy="139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26" y="4275005"/>
            <a:ext cx="2524734" cy="81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472716" y="2492896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2716" y="4025135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87675" y="136525"/>
            <a:ext cx="3168650" cy="6281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Fractions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72716" y="5229200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3863" y="544522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10.39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97" y="5534123"/>
            <a:ext cx="49720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63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3863" y="1647515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10.09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863" y="328498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10.10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863" y="508518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10.11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9188" r="1578" b="8114"/>
          <a:stretch/>
        </p:blipFill>
        <p:spPr bwMode="auto">
          <a:xfrm>
            <a:off x="1487297" y="1449388"/>
            <a:ext cx="7189159" cy="89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t="23365" r="41155" b="43098"/>
          <a:stretch/>
        </p:blipFill>
        <p:spPr bwMode="auto">
          <a:xfrm>
            <a:off x="1487297" y="3284984"/>
            <a:ext cx="6156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9775" r="45557" b="15821"/>
          <a:stretch/>
        </p:blipFill>
        <p:spPr bwMode="auto">
          <a:xfrm>
            <a:off x="1520683" y="5046422"/>
            <a:ext cx="5584051" cy="133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612775" y="2530632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06072" y="472514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87675" y="136525"/>
            <a:ext cx="3168650" cy="6281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Fractions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9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3863" y="1647515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10.12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863" y="328498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10.13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863" y="508518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10.14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22643" r="60568" b="14446"/>
          <a:stretch/>
        </p:blipFill>
        <p:spPr bwMode="auto">
          <a:xfrm>
            <a:off x="1691680" y="1647515"/>
            <a:ext cx="5040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45606" r="63197" b="14957"/>
          <a:stretch/>
        </p:blipFill>
        <p:spPr bwMode="auto">
          <a:xfrm>
            <a:off x="1714482" y="3284984"/>
            <a:ext cx="3096000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612775" y="2708920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2775" y="472514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52474" r="49714" b="3476"/>
          <a:stretch/>
        </p:blipFill>
        <p:spPr bwMode="auto">
          <a:xfrm>
            <a:off x="1691680" y="5085184"/>
            <a:ext cx="50760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87675" y="136525"/>
            <a:ext cx="3168650" cy="6281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Fractions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4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3863" y="1647515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10.15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863" y="328498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10.16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863" y="508518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10.17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31804" r="62910" b="-40"/>
          <a:stretch/>
        </p:blipFill>
        <p:spPr bwMode="auto">
          <a:xfrm>
            <a:off x="1619672" y="1550132"/>
            <a:ext cx="378042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t="73474" r="44860" b="3861"/>
          <a:stretch/>
        </p:blipFill>
        <p:spPr bwMode="auto">
          <a:xfrm>
            <a:off x="1619672" y="3272052"/>
            <a:ext cx="5760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t="3572" r="40038" b="46430"/>
          <a:stretch/>
        </p:blipFill>
        <p:spPr bwMode="auto">
          <a:xfrm>
            <a:off x="1570333" y="5085184"/>
            <a:ext cx="574006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540447" y="3062300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2775" y="4581128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87675" y="136525"/>
            <a:ext cx="3168650" cy="6281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Fractions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9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3863" y="1647515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10.18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863" y="328498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10.19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863" y="5445224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10.20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40447" y="3068960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56335" r="39588" b="4571"/>
          <a:stretch/>
        </p:blipFill>
        <p:spPr bwMode="auto">
          <a:xfrm>
            <a:off x="1547664" y="1647515"/>
            <a:ext cx="5004000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54176" r="50213" b="-937"/>
          <a:stretch/>
        </p:blipFill>
        <p:spPr bwMode="auto">
          <a:xfrm>
            <a:off x="1547664" y="3354950"/>
            <a:ext cx="37440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540447" y="5229200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r="40487" b="14712"/>
          <a:stretch/>
        </p:blipFill>
        <p:spPr bwMode="auto">
          <a:xfrm>
            <a:off x="1547664" y="5368521"/>
            <a:ext cx="5688000" cy="10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87675" y="136525"/>
            <a:ext cx="3168650" cy="6281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Fractions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9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3863" y="1647515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10.21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863" y="3743881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10.22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40447" y="3499831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t="3704" r="45380" b="9218"/>
          <a:stretch/>
        </p:blipFill>
        <p:spPr bwMode="auto">
          <a:xfrm>
            <a:off x="1777464" y="1196752"/>
            <a:ext cx="5746863" cy="215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43127"/>
          <a:stretch/>
        </p:blipFill>
        <p:spPr bwMode="auto">
          <a:xfrm>
            <a:off x="1669464" y="3743880"/>
            <a:ext cx="6070887" cy="213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675" y="136525"/>
            <a:ext cx="3168650" cy="6281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Fractions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9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3863" y="1268760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10.23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863" y="3789677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10.24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863" y="5373216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10.25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780" r="4902" b="3604"/>
          <a:stretch/>
        </p:blipFill>
        <p:spPr bwMode="auto">
          <a:xfrm>
            <a:off x="1907703" y="1268760"/>
            <a:ext cx="4248621" cy="21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29816" r="15990" b="51923"/>
          <a:stretch/>
        </p:blipFill>
        <p:spPr bwMode="auto">
          <a:xfrm>
            <a:off x="1691679" y="3717032"/>
            <a:ext cx="683954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540447" y="3499831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2775" y="5085184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77226" r="38263"/>
          <a:stretch>
            <a:fillRect/>
          </a:stretch>
        </p:blipFill>
        <p:spPr bwMode="auto">
          <a:xfrm>
            <a:off x="1619671" y="5301596"/>
            <a:ext cx="5328593" cy="129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87675" y="136525"/>
            <a:ext cx="3168650" cy="6281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Fractions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9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3863" y="1647515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10.26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863" y="3788220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10.27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-1" r="47939" b="64004"/>
          <a:stretch/>
        </p:blipFill>
        <p:spPr bwMode="auto">
          <a:xfrm>
            <a:off x="1631326" y="1268760"/>
            <a:ext cx="6109026" cy="185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r="18459"/>
          <a:stretch/>
        </p:blipFill>
        <p:spPr bwMode="auto">
          <a:xfrm>
            <a:off x="1475656" y="3692141"/>
            <a:ext cx="7348270" cy="261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540447" y="3356992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87675" y="136525"/>
            <a:ext cx="3168650" cy="6281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Fractions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3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3863" y="1144278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10.28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863" y="3033365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10.29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3863" y="4530752"/>
            <a:ext cx="8636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10.30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40447" y="2780928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21348" r="53709" b="43233"/>
          <a:stretch/>
        </p:blipFill>
        <p:spPr bwMode="auto">
          <a:xfrm>
            <a:off x="1619672" y="1124744"/>
            <a:ext cx="4608512" cy="154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62514" r="72102" b="-764"/>
          <a:stretch>
            <a:fillRect/>
          </a:stretch>
        </p:blipFill>
        <p:spPr bwMode="auto">
          <a:xfrm>
            <a:off x="1619672" y="2924944"/>
            <a:ext cx="3168352" cy="1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540447" y="4221088"/>
            <a:ext cx="791845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6327"/>
          <a:stretch/>
        </p:blipFill>
        <p:spPr bwMode="auto">
          <a:xfrm>
            <a:off x="1619671" y="4530752"/>
            <a:ext cx="6192689" cy="206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87675" y="136525"/>
            <a:ext cx="3168650" cy="62817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Fractions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31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159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20</cp:revision>
  <cp:lastPrinted>2015-07-29T09:22:52Z</cp:lastPrinted>
  <dcterms:created xsi:type="dcterms:W3CDTF">2014-10-14T11:17:36Z</dcterms:created>
  <dcterms:modified xsi:type="dcterms:W3CDTF">2015-10-21T11:34:10Z</dcterms:modified>
</cp:coreProperties>
</file>