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  <p:sldMasterId id="2147483690" r:id="rId4"/>
    <p:sldMasterId id="2147483702" r:id="rId5"/>
  </p:sldMasterIdLst>
  <p:notesMasterIdLst>
    <p:notesMasterId r:id="rId41"/>
  </p:notesMasterIdLst>
  <p:sldIdLst>
    <p:sldId id="256" r:id="rId6"/>
    <p:sldId id="285" r:id="rId7"/>
    <p:sldId id="286" r:id="rId8"/>
    <p:sldId id="287" r:id="rId9"/>
    <p:sldId id="288" r:id="rId10"/>
    <p:sldId id="289" r:id="rId11"/>
    <p:sldId id="290" r:id="rId12"/>
    <p:sldId id="292" r:id="rId13"/>
    <p:sldId id="265" r:id="rId14"/>
    <p:sldId id="266" r:id="rId15"/>
    <p:sldId id="268" r:id="rId16"/>
    <p:sldId id="267" r:id="rId17"/>
    <p:sldId id="269" r:id="rId18"/>
    <p:sldId id="270" r:id="rId19"/>
    <p:sldId id="271" r:id="rId20"/>
    <p:sldId id="272" r:id="rId21"/>
    <p:sldId id="294" r:id="rId22"/>
    <p:sldId id="295" r:id="rId23"/>
    <p:sldId id="296" r:id="rId24"/>
    <p:sldId id="275" r:id="rId25"/>
    <p:sldId id="273" r:id="rId26"/>
    <p:sldId id="274" r:id="rId27"/>
    <p:sldId id="276" r:id="rId28"/>
    <p:sldId id="277" r:id="rId29"/>
    <p:sldId id="278" r:id="rId30"/>
    <p:sldId id="279" r:id="rId31"/>
    <p:sldId id="261" r:id="rId32"/>
    <p:sldId id="262" r:id="rId33"/>
    <p:sldId id="263" r:id="rId34"/>
    <p:sldId id="264" r:id="rId35"/>
    <p:sldId id="280" r:id="rId36"/>
    <p:sldId id="281" r:id="rId37"/>
    <p:sldId id="282" r:id="rId38"/>
    <p:sldId id="283" r:id="rId39"/>
    <p:sldId id="284" r:id="rId40"/>
  </p:sldIdLst>
  <p:sldSz cx="9144000" cy="6858000" type="screen4x3"/>
  <p:notesSz cx="6858000" cy="9144000"/>
  <p:defaultTextStyle>
    <a:defPPr>
      <a:defRPr lang="en-US"/>
    </a:defPPr>
    <a:lvl1pPr marL="0" algn="l" defTabSz="914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40" algn="l" defTabSz="914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80" algn="l" defTabSz="914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18" algn="l" defTabSz="914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158" algn="l" defTabSz="914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198" algn="l" defTabSz="914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237" algn="l" defTabSz="914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276" algn="l" defTabSz="914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315" algn="l" defTabSz="914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98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6E16B2-389D-4AE4-BEFB-B7391F355AF8}" type="datetimeFigureOut">
              <a:rPr lang="en-GB" smtClean="0"/>
              <a:t>10/06/2019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E26B2F-FDC1-479F-BD3C-9B08AB29A4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434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3AB32-59DF-41F1-9618-EDFBF504962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927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3AB32-59DF-41F1-9618-EDFBF504962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115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3AB32-59DF-41F1-9618-EDFBF504962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714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28E11-2461-467C-BCE5-1D31408937CA}" type="datetimeFigureOut">
              <a:rPr lang="en-GB" smtClean="0"/>
              <a:t>10/06/2019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A899-128F-48C3-A0CA-6C4234A5B6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420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28E11-2461-467C-BCE5-1D31408937CA}" type="datetimeFigureOut">
              <a:rPr lang="en-GB" smtClean="0"/>
              <a:t>10/06/2019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A899-128F-48C3-A0CA-6C4234A5B6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282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7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7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28E11-2461-467C-BCE5-1D31408937CA}" type="datetimeFigureOut">
              <a:rPr lang="en-GB" smtClean="0"/>
              <a:t>10/06/2019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A899-128F-48C3-A0CA-6C4234A5B6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899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5" y="1964267"/>
            <a:ext cx="5398295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5" y="4385741"/>
            <a:ext cx="5398295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99419" y="5870584"/>
            <a:ext cx="1200150" cy="377825"/>
          </a:xfrm>
        </p:spPr>
        <p:txBody>
          <a:bodyPr/>
          <a:lstStyle/>
          <a:p>
            <a:fld id="{87DE6118-2437-4B30-8E3C-4D2BE6020583}" type="datetimeFigureOut">
              <a:rPr lang="en-US" smtClean="0">
                <a:solidFill>
                  <a:prstClr val="white"/>
                </a:solidFill>
              </a:rPr>
              <a:pPr/>
              <a:t>6/10/2019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5" y="5870584"/>
            <a:ext cx="3670469" cy="377825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56725" y="5870584"/>
            <a:ext cx="413375" cy="377825"/>
          </a:xfrm>
        </p:spPr>
        <p:txBody>
          <a:bodyPr/>
          <a:lstStyle/>
          <a:p>
            <a:fld id="{69E57DC2-970A-4B3E-BB1C-7A09969E49D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828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prstClr val="white"/>
                </a:solidFill>
              </a:rPr>
              <a:pPr/>
              <a:t>6/10/2019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22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3308581"/>
            <a:ext cx="7598570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2" y="4777381"/>
            <a:ext cx="759857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0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3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prstClr val="white"/>
                </a:solidFill>
              </a:rPr>
              <a:pPr/>
              <a:t>6/10/2019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803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7" y="2142067"/>
            <a:ext cx="3746501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66424" y="2142072"/>
            <a:ext cx="3746499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prstClr val="white"/>
                </a:solidFill>
              </a:rPr>
              <a:pPr/>
              <a:t>6/10/2019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461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30258" y="2218267"/>
            <a:ext cx="35317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040" indent="0">
              <a:buNone/>
              <a:defRPr sz="2000" b="1"/>
            </a:lvl2pPr>
            <a:lvl3pPr marL="914080" indent="0">
              <a:buNone/>
              <a:defRPr sz="1800" b="1"/>
            </a:lvl3pPr>
            <a:lvl4pPr marL="1371118" indent="0">
              <a:buNone/>
              <a:defRPr sz="1600" b="1"/>
            </a:lvl4pPr>
            <a:lvl5pPr marL="1828158" indent="0">
              <a:buNone/>
              <a:defRPr sz="1600" b="1"/>
            </a:lvl5pPr>
            <a:lvl6pPr marL="2285198" indent="0">
              <a:buNone/>
              <a:defRPr sz="1600" b="1"/>
            </a:lvl6pPr>
            <a:lvl7pPr marL="2742237" indent="0">
              <a:buNone/>
              <a:defRPr sz="1600" b="1"/>
            </a:lvl7pPr>
            <a:lvl8pPr marL="3199276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2870202"/>
            <a:ext cx="3747692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72003" y="2226734"/>
            <a:ext cx="354211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040" indent="0">
              <a:buNone/>
              <a:defRPr sz="2000" b="1"/>
            </a:lvl2pPr>
            <a:lvl3pPr marL="914080" indent="0">
              <a:buNone/>
              <a:defRPr sz="1800" b="1"/>
            </a:lvl3pPr>
            <a:lvl4pPr marL="1371118" indent="0">
              <a:buNone/>
              <a:defRPr sz="1600" b="1"/>
            </a:lvl4pPr>
            <a:lvl5pPr marL="1828158" indent="0">
              <a:buNone/>
              <a:defRPr sz="1600" b="1"/>
            </a:lvl5pPr>
            <a:lvl6pPr marL="2285198" indent="0">
              <a:buNone/>
              <a:defRPr sz="1600" b="1"/>
            </a:lvl6pPr>
            <a:lvl7pPr marL="2742237" indent="0">
              <a:buNone/>
              <a:defRPr sz="1600" b="1"/>
            </a:lvl7pPr>
            <a:lvl8pPr marL="3199276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67617" y="2870202"/>
            <a:ext cx="3746501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prstClr val="white"/>
                </a:solidFill>
              </a:rPr>
              <a:pPr/>
              <a:t>6/10/2019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782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prstClr val="white"/>
                </a:solidFill>
              </a:rPr>
              <a:pPr/>
              <a:t>6/10/2019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656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141619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prstClr val="white"/>
                </a:solidFill>
              </a:rPr>
              <a:pPr/>
              <a:t>6/10/2019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9233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074333"/>
            <a:ext cx="276066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6151" y="609601"/>
            <a:ext cx="4626770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3445933"/>
            <a:ext cx="276066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040" indent="0">
              <a:buNone/>
              <a:defRPr sz="1200"/>
            </a:lvl2pPr>
            <a:lvl3pPr marL="914080" indent="0">
              <a:buNone/>
              <a:defRPr sz="1000"/>
            </a:lvl3pPr>
            <a:lvl4pPr marL="1371118" indent="0">
              <a:buNone/>
              <a:defRPr sz="900"/>
            </a:lvl4pPr>
            <a:lvl5pPr marL="1828158" indent="0">
              <a:buNone/>
              <a:defRPr sz="900"/>
            </a:lvl5pPr>
            <a:lvl6pPr marL="2285198" indent="0">
              <a:buNone/>
              <a:defRPr sz="900"/>
            </a:lvl6pPr>
            <a:lvl7pPr marL="2742237" indent="0">
              <a:buNone/>
              <a:defRPr sz="900"/>
            </a:lvl7pPr>
            <a:lvl8pPr marL="3199276" indent="0">
              <a:buNone/>
              <a:defRPr sz="900"/>
            </a:lvl8pPr>
            <a:lvl9pPr marL="365631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prstClr val="white"/>
                </a:solidFill>
              </a:rPr>
              <a:pPr/>
              <a:t>6/10/2019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119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28E11-2461-467C-BCE5-1D31408937CA}" type="datetimeFigureOut">
              <a:rPr lang="en-GB" smtClean="0"/>
              <a:t>10/06/2019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A899-128F-48C3-A0CA-6C4234A5B6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171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600200"/>
            <a:ext cx="4623490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52195" y="914400"/>
            <a:ext cx="2460731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40" indent="0">
              <a:buNone/>
              <a:defRPr sz="1600"/>
            </a:lvl2pPr>
            <a:lvl3pPr marL="914080" indent="0">
              <a:buNone/>
              <a:defRPr sz="1600"/>
            </a:lvl3pPr>
            <a:lvl4pPr marL="1371118" indent="0">
              <a:buNone/>
              <a:defRPr sz="1600"/>
            </a:lvl4pPr>
            <a:lvl5pPr marL="1828158" indent="0">
              <a:buNone/>
              <a:defRPr sz="1600"/>
            </a:lvl5pPr>
            <a:lvl6pPr marL="2285198" indent="0">
              <a:buNone/>
              <a:defRPr sz="1600"/>
            </a:lvl6pPr>
            <a:lvl7pPr marL="2742237" indent="0">
              <a:buNone/>
              <a:defRPr sz="1600"/>
            </a:lvl7pPr>
            <a:lvl8pPr marL="3199276" indent="0">
              <a:buNone/>
              <a:defRPr sz="1600"/>
            </a:lvl8pPr>
            <a:lvl9pPr marL="3656315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2971800"/>
            <a:ext cx="4623490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040" indent="0">
              <a:buNone/>
              <a:defRPr sz="1200"/>
            </a:lvl2pPr>
            <a:lvl3pPr marL="914080" indent="0">
              <a:buNone/>
              <a:defRPr sz="1000"/>
            </a:lvl3pPr>
            <a:lvl4pPr marL="1371118" indent="0">
              <a:buNone/>
              <a:defRPr sz="900"/>
            </a:lvl4pPr>
            <a:lvl5pPr marL="1828158" indent="0">
              <a:buNone/>
              <a:defRPr sz="900"/>
            </a:lvl5pPr>
            <a:lvl6pPr marL="2285198" indent="0">
              <a:buNone/>
              <a:defRPr sz="900"/>
            </a:lvl6pPr>
            <a:lvl7pPr marL="2742237" indent="0">
              <a:buNone/>
              <a:defRPr sz="900"/>
            </a:lvl7pPr>
            <a:lvl8pPr marL="3199276" indent="0">
              <a:buNone/>
              <a:defRPr sz="900"/>
            </a:lvl8pPr>
            <a:lvl9pPr marL="365631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prstClr val="white"/>
                </a:solidFill>
              </a:rPr>
              <a:pPr/>
              <a:t>6/10/2019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9984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4732865"/>
            <a:ext cx="759857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8701" y="932112"/>
            <a:ext cx="656987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40" indent="0">
              <a:buNone/>
              <a:defRPr sz="1600"/>
            </a:lvl2pPr>
            <a:lvl3pPr marL="914080" indent="0">
              <a:buNone/>
              <a:defRPr sz="1600"/>
            </a:lvl3pPr>
            <a:lvl4pPr marL="1371118" indent="0">
              <a:buNone/>
              <a:defRPr sz="1600"/>
            </a:lvl4pPr>
            <a:lvl5pPr marL="1828158" indent="0">
              <a:buNone/>
              <a:defRPr sz="1600"/>
            </a:lvl5pPr>
            <a:lvl6pPr marL="2285198" indent="0">
              <a:buNone/>
              <a:defRPr sz="1600"/>
            </a:lvl6pPr>
            <a:lvl7pPr marL="2742237" indent="0">
              <a:buNone/>
              <a:defRPr sz="1600"/>
            </a:lvl7pPr>
            <a:lvl8pPr marL="3199276" indent="0">
              <a:buNone/>
              <a:defRPr sz="1600"/>
            </a:lvl8pPr>
            <a:lvl9pPr marL="3656315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5299603"/>
            <a:ext cx="7598570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40" indent="0">
              <a:buNone/>
              <a:defRPr sz="1200"/>
            </a:lvl2pPr>
            <a:lvl3pPr marL="914080" indent="0">
              <a:buNone/>
              <a:defRPr sz="1000"/>
            </a:lvl3pPr>
            <a:lvl4pPr marL="1371118" indent="0">
              <a:buNone/>
              <a:defRPr sz="900"/>
            </a:lvl4pPr>
            <a:lvl5pPr marL="1828158" indent="0">
              <a:buNone/>
              <a:defRPr sz="900"/>
            </a:lvl5pPr>
            <a:lvl6pPr marL="2285198" indent="0">
              <a:buNone/>
              <a:defRPr sz="900"/>
            </a:lvl6pPr>
            <a:lvl7pPr marL="2742237" indent="0">
              <a:buNone/>
              <a:defRPr sz="900"/>
            </a:lvl7pPr>
            <a:lvl8pPr marL="3199276" indent="0">
              <a:buNone/>
              <a:defRPr sz="900"/>
            </a:lvl8pPr>
            <a:lvl9pPr marL="365631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prstClr val="white"/>
                </a:solidFill>
              </a:rPr>
              <a:pPr/>
              <a:t>6/10/2019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87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09612"/>
            <a:ext cx="7598570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5" y="4343400"/>
            <a:ext cx="7598571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0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3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prstClr val="white"/>
                </a:solidFill>
              </a:rPr>
              <a:pPr/>
              <a:t>6/10/2019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589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141619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78400" y="2743200"/>
            <a:ext cx="457200" cy="584776"/>
          </a:xfrm>
          <a:prstGeom prst="rect">
            <a:avLst/>
          </a:prstGeom>
        </p:spPr>
        <p:txBody>
          <a:bodyPr vert="horz" lIns="91408" tIns="45704" rIns="91408" bIns="4570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040"/>
            <a:r>
              <a:rPr lang="en-US" sz="8000">
                <a:solidFill>
                  <a:prstClr val="white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6206" y="823337"/>
            <a:ext cx="457200" cy="584776"/>
          </a:xfrm>
          <a:prstGeom prst="rect">
            <a:avLst/>
          </a:prstGeom>
        </p:spPr>
        <p:txBody>
          <a:bodyPr vert="horz" lIns="91408" tIns="45704" rIns="91408" bIns="4570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040"/>
            <a:r>
              <a:rPr lang="en-US" sz="800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744207" y="609609"/>
            <a:ext cx="71627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23406" y="3352800"/>
            <a:ext cx="7004388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040" indent="0">
              <a:buFontTx/>
              <a:buNone/>
              <a:defRPr/>
            </a:lvl2pPr>
            <a:lvl3pPr marL="914080" indent="0">
              <a:buFontTx/>
              <a:buNone/>
              <a:defRPr/>
            </a:lvl3pPr>
            <a:lvl4pPr marL="1371118" indent="0">
              <a:buFontTx/>
              <a:buNone/>
              <a:defRPr/>
            </a:lvl4pPr>
            <a:lvl5pPr marL="1828158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605" y="4343400"/>
            <a:ext cx="7614275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0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3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prstClr val="white"/>
                </a:solidFill>
              </a:rPr>
              <a:pPr/>
              <a:t>6/10/2019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9489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8" y="3308581"/>
            <a:ext cx="7598569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4777381"/>
            <a:ext cx="759857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0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3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prstClr val="white"/>
                </a:solidFill>
              </a:rPr>
              <a:pPr/>
              <a:t>6/10/2019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2835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141619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78400" y="2743200"/>
            <a:ext cx="457200" cy="584776"/>
          </a:xfrm>
          <a:prstGeom prst="rect">
            <a:avLst/>
          </a:prstGeom>
        </p:spPr>
        <p:txBody>
          <a:bodyPr vert="horz" lIns="91408" tIns="45704" rIns="91408" bIns="4570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040"/>
            <a:r>
              <a:rPr lang="en-US" sz="8000">
                <a:solidFill>
                  <a:prstClr val="white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6206" y="823337"/>
            <a:ext cx="457200" cy="584776"/>
          </a:xfrm>
          <a:prstGeom prst="rect">
            <a:avLst/>
          </a:prstGeom>
        </p:spPr>
        <p:txBody>
          <a:bodyPr vert="horz" lIns="91408" tIns="45704" rIns="91408" bIns="4570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040"/>
            <a:r>
              <a:rPr lang="en-US" sz="800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744207" y="609609"/>
            <a:ext cx="71627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4355" y="3886201"/>
            <a:ext cx="7601577" cy="889000"/>
          </a:xfrm>
        </p:spPr>
        <p:txBody>
          <a:bodyPr vert="horz" lIns="91408" tIns="45704" rIns="91408" bIns="45704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2" y="4775201"/>
            <a:ext cx="7601577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0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3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prstClr val="white"/>
                </a:solidFill>
              </a:rPr>
              <a:pPr/>
              <a:t>6/10/2019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8818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09609"/>
            <a:ext cx="7598570" cy="2743199"/>
          </a:xfrm>
        </p:spPr>
        <p:txBody>
          <a:bodyPr vert="horz" lIns="91408" tIns="45704" rIns="91408" bIns="45704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4355" y="3505200"/>
            <a:ext cx="7598571" cy="838200"/>
          </a:xfrm>
        </p:spPr>
        <p:txBody>
          <a:bodyPr vert="horz" lIns="91408" tIns="45704" rIns="91408" bIns="45704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5" y="4343400"/>
            <a:ext cx="759857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0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3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prstClr val="white"/>
                </a:solidFill>
              </a:rPr>
              <a:pPr/>
              <a:t>6/10/2019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2877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141619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14357" y="609611"/>
            <a:ext cx="7598569" cy="14562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prstClr val="white"/>
                </a:solidFill>
              </a:rPr>
              <a:pPr/>
              <a:t>6/10/2019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9018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141619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4006" y="609610"/>
            <a:ext cx="16189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2" y="609600"/>
            <a:ext cx="5874087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prstClr val="white"/>
                </a:solidFill>
              </a:rPr>
              <a:pPr/>
              <a:t>6/10/2019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578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0" indent="0" algn="ctr">
              <a:buNone/>
              <a:defRPr sz="2000"/>
            </a:lvl2pPr>
            <a:lvl3pPr marL="914080" indent="0" algn="ctr">
              <a:buNone/>
              <a:defRPr sz="1800"/>
            </a:lvl3pPr>
            <a:lvl4pPr marL="1371118" indent="0" algn="ctr">
              <a:buNone/>
              <a:defRPr sz="1600"/>
            </a:lvl4pPr>
            <a:lvl5pPr marL="1828158" indent="0" algn="ctr">
              <a:buNone/>
              <a:defRPr sz="1600"/>
            </a:lvl5pPr>
            <a:lvl6pPr marL="2285198" indent="0" algn="ctr">
              <a:buNone/>
              <a:defRPr sz="1600"/>
            </a:lvl6pPr>
            <a:lvl7pPr marL="2742237" indent="0" algn="ctr">
              <a:buNone/>
              <a:defRPr sz="1600"/>
            </a:lvl7pPr>
            <a:lvl8pPr marL="3199276" indent="0" algn="ctr">
              <a:buNone/>
              <a:defRPr sz="1600"/>
            </a:lvl8pPr>
            <a:lvl9pPr marL="3656315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478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3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28E11-2461-467C-BCE5-1D31408937CA}" type="datetimeFigureOut">
              <a:rPr lang="en-GB" smtClean="0"/>
              <a:t>10/06/2019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A899-128F-48C3-A0CA-6C4234A5B6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2198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5867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2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1065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0574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0" indent="0">
              <a:buNone/>
              <a:defRPr sz="2000" b="1"/>
            </a:lvl2pPr>
            <a:lvl3pPr marL="914080" indent="0">
              <a:buNone/>
              <a:defRPr sz="1800" b="1"/>
            </a:lvl3pPr>
            <a:lvl4pPr marL="1371118" indent="0">
              <a:buNone/>
              <a:defRPr sz="1600" b="1"/>
            </a:lvl4pPr>
            <a:lvl5pPr marL="1828158" indent="0">
              <a:buNone/>
              <a:defRPr sz="1600" b="1"/>
            </a:lvl5pPr>
            <a:lvl6pPr marL="2285198" indent="0">
              <a:buNone/>
              <a:defRPr sz="1600" b="1"/>
            </a:lvl6pPr>
            <a:lvl7pPr marL="2742237" indent="0">
              <a:buNone/>
              <a:defRPr sz="1600" b="1"/>
            </a:lvl7pPr>
            <a:lvl8pPr marL="3199276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0" indent="0">
              <a:buNone/>
              <a:defRPr sz="2000" b="1"/>
            </a:lvl2pPr>
            <a:lvl3pPr marL="914080" indent="0">
              <a:buNone/>
              <a:defRPr sz="1800" b="1"/>
            </a:lvl3pPr>
            <a:lvl4pPr marL="1371118" indent="0">
              <a:buNone/>
              <a:defRPr sz="1600" b="1"/>
            </a:lvl4pPr>
            <a:lvl5pPr marL="1828158" indent="0">
              <a:buNone/>
              <a:defRPr sz="1600" b="1"/>
            </a:lvl5pPr>
            <a:lvl6pPr marL="2285198" indent="0">
              <a:buNone/>
              <a:defRPr sz="1600" b="1"/>
            </a:lvl6pPr>
            <a:lvl7pPr marL="2742237" indent="0">
              <a:buNone/>
              <a:defRPr sz="1600" b="1"/>
            </a:lvl7pPr>
            <a:lvl8pPr marL="3199276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1298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2930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3279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0" indent="0">
              <a:buNone/>
              <a:defRPr sz="1400"/>
            </a:lvl2pPr>
            <a:lvl3pPr marL="914080" indent="0">
              <a:buNone/>
              <a:defRPr sz="1200"/>
            </a:lvl3pPr>
            <a:lvl4pPr marL="1371118" indent="0">
              <a:buNone/>
              <a:defRPr sz="1000"/>
            </a:lvl4pPr>
            <a:lvl5pPr marL="1828158" indent="0">
              <a:buNone/>
              <a:defRPr sz="1000"/>
            </a:lvl5pPr>
            <a:lvl6pPr marL="2285198" indent="0">
              <a:buNone/>
              <a:defRPr sz="1000"/>
            </a:lvl6pPr>
            <a:lvl7pPr marL="2742237" indent="0">
              <a:buNone/>
              <a:defRPr sz="1000"/>
            </a:lvl7pPr>
            <a:lvl8pPr marL="3199276" indent="0">
              <a:buNone/>
              <a:defRPr sz="1000"/>
            </a:lvl8pPr>
            <a:lvl9pPr marL="3656315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4771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040" indent="0">
              <a:buNone/>
              <a:defRPr sz="2800"/>
            </a:lvl2pPr>
            <a:lvl3pPr marL="914080" indent="0">
              <a:buNone/>
              <a:defRPr sz="2400"/>
            </a:lvl3pPr>
            <a:lvl4pPr marL="1371118" indent="0">
              <a:buNone/>
              <a:defRPr sz="2000"/>
            </a:lvl4pPr>
            <a:lvl5pPr marL="1828158" indent="0">
              <a:buNone/>
              <a:defRPr sz="2000"/>
            </a:lvl5pPr>
            <a:lvl6pPr marL="2285198" indent="0">
              <a:buNone/>
              <a:defRPr sz="2000"/>
            </a:lvl6pPr>
            <a:lvl7pPr marL="2742237" indent="0">
              <a:buNone/>
              <a:defRPr sz="2000"/>
            </a:lvl7pPr>
            <a:lvl8pPr marL="3199276" indent="0">
              <a:buNone/>
              <a:defRPr sz="2000"/>
            </a:lvl8pPr>
            <a:lvl9pPr marL="3656315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0" indent="0">
              <a:buNone/>
              <a:defRPr sz="1400"/>
            </a:lvl2pPr>
            <a:lvl3pPr marL="914080" indent="0">
              <a:buNone/>
              <a:defRPr sz="1200"/>
            </a:lvl3pPr>
            <a:lvl4pPr marL="1371118" indent="0">
              <a:buNone/>
              <a:defRPr sz="1000"/>
            </a:lvl4pPr>
            <a:lvl5pPr marL="1828158" indent="0">
              <a:buNone/>
              <a:defRPr sz="1000"/>
            </a:lvl5pPr>
            <a:lvl6pPr marL="2285198" indent="0">
              <a:buNone/>
              <a:defRPr sz="1000"/>
            </a:lvl6pPr>
            <a:lvl7pPr marL="2742237" indent="0">
              <a:buNone/>
              <a:defRPr sz="1000"/>
            </a:lvl7pPr>
            <a:lvl8pPr marL="3199276" indent="0">
              <a:buNone/>
              <a:defRPr sz="1000"/>
            </a:lvl8pPr>
            <a:lvl9pPr marL="3656315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4598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7081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187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28E11-2461-467C-BCE5-1D31408937CA}" type="datetimeFigureOut">
              <a:rPr lang="en-GB" smtClean="0"/>
              <a:t>10/06/2019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A899-128F-48C3-A0CA-6C4234A5B6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6817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3752" indent="0" algn="ctr">
              <a:buNone/>
              <a:defRPr sz="2000"/>
            </a:lvl2pPr>
            <a:lvl3pPr marL="907505" indent="0" algn="ctr">
              <a:buNone/>
              <a:defRPr sz="1800"/>
            </a:lvl3pPr>
            <a:lvl4pPr marL="1361258" indent="0" algn="ctr">
              <a:buNone/>
              <a:defRPr sz="1600"/>
            </a:lvl4pPr>
            <a:lvl5pPr marL="1815010" indent="0" algn="ctr">
              <a:buNone/>
              <a:defRPr sz="1600"/>
            </a:lvl5pPr>
            <a:lvl6pPr marL="2268762" indent="0" algn="ctr">
              <a:buNone/>
              <a:defRPr sz="1600"/>
            </a:lvl6pPr>
            <a:lvl7pPr marL="2722514" indent="0" algn="ctr">
              <a:buNone/>
              <a:defRPr sz="1600"/>
            </a:lvl7pPr>
            <a:lvl8pPr marL="3176267" indent="0" algn="ctr">
              <a:buNone/>
              <a:defRPr sz="1600"/>
            </a:lvl8pPr>
            <a:lvl9pPr marL="363002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2564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2487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1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375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750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12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150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687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225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762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300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809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3696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752" indent="0">
              <a:buNone/>
              <a:defRPr sz="2000" b="1"/>
            </a:lvl2pPr>
            <a:lvl3pPr marL="907505" indent="0">
              <a:buNone/>
              <a:defRPr sz="1800" b="1"/>
            </a:lvl3pPr>
            <a:lvl4pPr marL="1361258" indent="0">
              <a:buNone/>
              <a:defRPr sz="1600" b="1"/>
            </a:lvl4pPr>
            <a:lvl5pPr marL="1815010" indent="0">
              <a:buNone/>
              <a:defRPr sz="1600" b="1"/>
            </a:lvl5pPr>
            <a:lvl6pPr marL="2268762" indent="0">
              <a:buNone/>
              <a:defRPr sz="1600" b="1"/>
            </a:lvl6pPr>
            <a:lvl7pPr marL="2722514" indent="0">
              <a:buNone/>
              <a:defRPr sz="1600" b="1"/>
            </a:lvl7pPr>
            <a:lvl8pPr marL="3176267" indent="0">
              <a:buNone/>
              <a:defRPr sz="1600" b="1"/>
            </a:lvl8pPr>
            <a:lvl9pPr marL="363002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752" indent="0">
              <a:buNone/>
              <a:defRPr sz="2000" b="1"/>
            </a:lvl2pPr>
            <a:lvl3pPr marL="907505" indent="0">
              <a:buNone/>
              <a:defRPr sz="1800" b="1"/>
            </a:lvl3pPr>
            <a:lvl4pPr marL="1361258" indent="0">
              <a:buNone/>
              <a:defRPr sz="1600" b="1"/>
            </a:lvl4pPr>
            <a:lvl5pPr marL="1815010" indent="0">
              <a:buNone/>
              <a:defRPr sz="1600" b="1"/>
            </a:lvl5pPr>
            <a:lvl6pPr marL="2268762" indent="0">
              <a:buNone/>
              <a:defRPr sz="1600" b="1"/>
            </a:lvl6pPr>
            <a:lvl7pPr marL="2722514" indent="0">
              <a:buNone/>
              <a:defRPr sz="1600" b="1"/>
            </a:lvl7pPr>
            <a:lvl8pPr marL="3176267" indent="0">
              <a:buNone/>
              <a:defRPr sz="1600" b="1"/>
            </a:lvl8pPr>
            <a:lvl9pPr marL="363002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031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0636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1558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3752" indent="0">
              <a:buNone/>
              <a:defRPr sz="1400"/>
            </a:lvl2pPr>
            <a:lvl3pPr marL="907505" indent="0">
              <a:buNone/>
              <a:defRPr sz="1200"/>
            </a:lvl3pPr>
            <a:lvl4pPr marL="1361258" indent="0">
              <a:buNone/>
              <a:defRPr sz="1000"/>
            </a:lvl4pPr>
            <a:lvl5pPr marL="1815010" indent="0">
              <a:buNone/>
              <a:defRPr sz="1000"/>
            </a:lvl5pPr>
            <a:lvl6pPr marL="2268762" indent="0">
              <a:buNone/>
              <a:defRPr sz="1000"/>
            </a:lvl6pPr>
            <a:lvl7pPr marL="2722514" indent="0">
              <a:buNone/>
              <a:defRPr sz="1000"/>
            </a:lvl7pPr>
            <a:lvl8pPr marL="3176267" indent="0">
              <a:buNone/>
              <a:defRPr sz="1000"/>
            </a:lvl8pPr>
            <a:lvl9pPr marL="363002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2546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3752" indent="0">
              <a:buNone/>
              <a:defRPr sz="2700"/>
            </a:lvl2pPr>
            <a:lvl3pPr marL="907505" indent="0">
              <a:buNone/>
              <a:defRPr sz="2400"/>
            </a:lvl3pPr>
            <a:lvl4pPr marL="1361258" indent="0">
              <a:buNone/>
              <a:defRPr sz="2000"/>
            </a:lvl4pPr>
            <a:lvl5pPr marL="1815010" indent="0">
              <a:buNone/>
              <a:defRPr sz="2000"/>
            </a:lvl5pPr>
            <a:lvl6pPr marL="2268762" indent="0">
              <a:buNone/>
              <a:defRPr sz="2000"/>
            </a:lvl6pPr>
            <a:lvl7pPr marL="2722514" indent="0">
              <a:buNone/>
              <a:defRPr sz="2000"/>
            </a:lvl7pPr>
            <a:lvl8pPr marL="3176267" indent="0">
              <a:buNone/>
              <a:defRPr sz="2000"/>
            </a:lvl8pPr>
            <a:lvl9pPr marL="363002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3752" indent="0">
              <a:buNone/>
              <a:defRPr sz="1400"/>
            </a:lvl2pPr>
            <a:lvl3pPr marL="907505" indent="0">
              <a:buNone/>
              <a:defRPr sz="1200"/>
            </a:lvl3pPr>
            <a:lvl4pPr marL="1361258" indent="0">
              <a:buNone/>
              <a:defRPr sz="1000"/>
            </a:lvl4pPr>
            <a:lvl5pPr marL="1815010" indent="0">
              <a:buNone/>
              <a:defRPr sz="1000"/>
            </a:lvl5pPr>
            <a:lvl6pPr marL="2268762" indent="0">
              <a:buNone/>
              <a:defRPr sz="1000"/>
            </a:lvl6pPr>
            <a:lvl7pPr marL="2722514" indent="0">
              <a:buNone/>
              <a:defRPr sz="1000"/>
            </a:lvl7pPr>
            <a:lvl8pPr marL="3176267" indent="0">
              <a:buNone/>
              <a:defRPr sz="1000"/>
            </a:lvl8pPr>
            <a:lvl9pPr marL="363002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3171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21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0" indent="0">
              <a:buNone/>
              <a:defRPr sz="2000" b="1"/>
            </a:lvl2pPr>
            <a:lvl3pPr marL="914080" indent="0">
              <a:buNone/>
              <a:defRPr sz="1800" b="1"/>
            </a:lvl3pPr>
            <a:lvl4pPr marL="1371118" indent="0">
              <a:buNone/>
              <a:defRPr sz="1600" b="1"/>
            </a:lvl4pPr>
            <a:lvl5pPr marL="1828158" indent="0">
              <a:buNone/>
              <a:defRPr sz="1600" b="1"/>
            </a:lvl5pPr>
            <a:lvl6pPr marL="2285198" indent="0">
              <a:buNone/>
              <a:defRPr sz="1600" b="1"/>
            </a:lvl6pPr>
            <a:lvl7pPr marL="2742237" indent="0">
              <a:buNone/>
              <a:defRPr sz="1600" b="1"/>
            </a:lvl7pPr>
            <a:lvl8pPr marL="3199276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0" indent="0">
              <a:buNone/>
              <a:defRPr sz="2000" b="1"/>
            </a:lvl2pPr>
            <a:lvl3pPr marL="914080" indent="0">
              <a:buNone/>
              <a:defRPr sz="1800" b="1"/>
            </a:lvl3pPr>
            <a:lvl4pPr marL="1371118" indent="0">
              <a:buNone/>
              <a:defRPr sz="1600" b="1"/>
            </a:lvl4pPr>
            <a:lvl5pPr marL="1828158" indent="0">
              <a:buNone/>
              <a:defRPr sz="1600" b="1"/>
            </a:lvl5pPr>
            <a:lvl6pPr marL="2285198" indent="0">
              <a:buNone/>
              <a:defRPr sz="1600" b="1"/>
            </a:lvl6pPr>
            <a:lvl7pPr marL="2742237" indent="0">
              <a:buNone/>
              <a:defRPr sz="1600" b="1"/>
            </a:lvl7pPr>
            <a:lvl8pPr marL="3199276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28E11-2461-467C-BCE5-1D31408937CA}" type="datetimeFigureOut">
              <a:rPr lang="en-GB" smtClean="0"/>
              <a:t>10/06/2019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A899-128F-48C3-A0CA-6C4234A5B6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7833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1908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4584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240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7822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6956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4094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9290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385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5661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238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28E11-2461-467C-BCE5-1D31408937CA}" type="datetimeFigureOut">
              <a:rPr lang="en-GB" smtClean="0"/>
              <a:t>10/06/2019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A899-128F-48C3-A0CA-6C4234A5B6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2949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9101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178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28E11-2461-467C-BCE5-1D31408937CA}" type="datetimeFigureOut">
              <a:rPr lang="en-GB" smtClean="0"/>
              <a:t>10/06/2019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A899-128F-48C3-A0CA-6C4234A5B6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944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40" indent="0">
              <a:buNone/>
              <a:defRPr sz="1200"/>
            </a:lvl2pPr>
            <a:lvl3pPr marL="914080" indent="0">
              <a:buNone/>
              <a:defRPr sz="1000"/>
            </a:lvl3pPr>
            <a:lvl4pPr marL="1371118" indent="0">
              <a:buNone/>
              <a:defRPr sz="900"/>
            </a:lvl4pPr>
            <a:lvl5pPr marL="1828158" indent="0">
              <a:buNone/>
              <a:defRPr sz="900"/>
            </a:lvl5pPr>
            <a:lvl6pPr marL="2285198" indent="0">
              <a:buNone/>
              <a:defRPr sz="900"/>
            </a:lvl6pPr>
            <a:lvl7pPr marL="2742237" indent="0">
              <a:buNone/>
              <a:defRPr sz="900"/>
            </a:lvl7pPr>
            <a:lvl8pPr marL="3199276" indent="0">
              <a:buNone/>
              <a:defRPr sz="900"/>
            </a:lvl8pPr>
            <a:lvl9pPr marL="365631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28E11-2461-467C-BCE5-1D31408937CA}" type="datetimeFigureOut">
              <a:rPr lang="en-GB" smtClean="0"/>
              <a:t>10/06/2019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A899-128F-48C3-A0CA-6C4234A5B6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626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40" indent="0">
              <a:buNone/>
              <a:defRPr sz="2800"/>
            </a:lvl2pPr>
            <a:lvl3pPr marL="914080" indent="0">
              <a:buNone/>
              <a:defRPr sz="2400"/>
            </a:lvl3pPr>
            <a:lvl4pPr marL="1371118" indent="0">
              <a:buNone/>
              <a:defRPr sz="2000"/>
            </a:lvl4pPr>
            <a:lvl5pPr marL="1828158" indent="0">
              <a:buNone/>
              <a:defRPr sz="2000"/>
            </a:lvl5pPr>
            <a:lvl6pPr marL="2285198" indent="0">
              <a:buNone/>
              <a:defRPr sz="2000"/>
            </a:lvl6pPr>
            <a:lvl7pPr marL="2742237" indent="0">
              <a:buNone/>
              <a:defRPr sz="2000"/>
            </a:lvl7pPr>
            <a:lvl8pPr marL="3199276" indent="0">
              <a:buNone/>
              <a:defRPr sz="2000"/>
            </a:lvl8pPr>
            <a:lvl9pPr marL="3656315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40" indent="0">
              <a:buNone/>
              <a:defRPr sz="1200"/>
            </a:lvl2pPr>
            <a:lvl3pPr marL="914080" indent="0">
              <a:buNone/>
              <a:defRPr sz="1000"/>
            </a:lvl3pPr>
            <a:lvl4pPr marL="1371118" indent="0">
              <a:buNone/>
              <a:defRPr sz="900"/>
            </a:lvl4pPr>
            <a:lvl5pPr marL="1828158" indent="0">
              <a:buNone/>
              <a:defRPr sz="900"/>
            </a:lvl5pPr>
            <a:lvl6pPr marL="2285198" indent="0">
              <a:buNone/>
              <a:defRPr sz="900"/>
            </a:lvl6pPr>
            <a:lvl7pPr marL="2742237" indent="0">
              <a:buNone/>
              <a:defRPr sz="900"/>
            </a:lvl7pPr>
            <a:lvl8pPr marL="3199276" indent="0">
              <a:buNone/>
              <a:defRPr sz="900"/>
            </a:lvl8pPr>
            <a:lvl9pPr marL="365631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28E11-2461-467C-BCE5-1D31408937CA}" type="datetimeFigureOut">
              <a:rPr lang="en-GB" smtClean="0"/>
              <a:t>10/06/2019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A899-128F-48C3-A0CA-6C4234A5B6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595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8" tIns="45704" rIns="91408" bIns="4570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08" tIns="45704" rIns="91408" bIns="4570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28E11-2461-467C-BCE5-1D31408937CA}" type="datetimeFigureOut">
              <a:rPr lang="en-GB" smtClean="0"/>
              <a:t>10/06/2019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FA899-128F-48C3-A0CA-6C4234A5B6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975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08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0" indent="-342780" algn="l" defTabSz="914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88" indent="-285650" algn="l" defTabSz="9140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98" indent="-228519" algn="l" defTabSz="914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38" indent="-228519" algn="l" defTabSz="9140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77" indent="-228519" algn="l" defTabSz="91408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16" indent="-228519" algn="l" defTabSz="914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56" indent="-228519" algn="l" defTabSz="914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96" indent="-228519" algn="l" defTabSz="914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36" indent="-228519" algn="l" defTabSz="914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0" algn="l" defTabSz="914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0" algn="l" defTabSz="914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8" algn="l" defTabSz="914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58" algn="l" defTabSz="914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98" algn="l" defTabSz="914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37" algn="l" defTabSz="914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76" algn="l" defTabSz="914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5" algn="l" defTabSz="914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7" y="609611"/>
            <a:ext cx="7598569" cy="1456267"/>
          </a:xfrm>
          <a:prstGeom prst="rect">
            <a:avLst/>
          </a:prstGeom>
          <a:effectLst/>
        </p:spPr>
        <p:txBody>
          <a:bodyPr vert="horz" lIns="91408" tIns="45704" rIns="91408" bIns="4570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7" y="2142072"/>
            <a:ext cx="7598569" cy="3649133"/>
          </a:xfrm>
          <a:prstGeom prst="rect">
            <a:avLst/>
          </a:prstGeom>
        </p:spPr>
        <p:txBody>
          <a:bodyPr vert="horz" lIns="91408" tIns="45704" rIns="91408" bIns="45704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42247" y="5870584"/>
            <a:ext cx="1200150" cy="37782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040"/>
            <a:fld id="{87DE6118-2437-4B30-8E3C-4D2BE6020583}" type="datetimeFigureOut">
              <a:rPr lang="en-US" smtClean="0">
                <a:solidFill>
                  <a:prstClr val="white"/>
                </a:solidFill>
              </a:rPr>
              <a:pPr defTabSz="457040"/>
              <a:t>6/10/2019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870584"/>
            <a:ext cx="5870744" cy="37782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04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99551" y="5870584"/>
            <a:ext cx="413375" cy="37782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040"/>
            <a:fld id="{69E57DC2-970A-4B3E-BB1C-7A09969E49DF}" type="slidenum">
              <a:rPr lang="en-US" smtClean="0">
                <a:solidFill>
                  <a:prstClr val="white"/>
                </a:solidFill>
              </a:rPr>
              <a:pPr defTabSz="457040"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992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04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650" indent="-285650" algn="l" defTabSz="45704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688" indent="-285650" algn="l" defTabSz="45704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99728" indent="-285650" algn="l" defTabSz="45704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2508" indent="-171390" algn="l" defTabSz="45704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999548" indent="-171390" algn="l" defTabSz="45704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3716" indent="-228519" algn="l" defTabSz="45704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0756" indent="-228519" algn="l" defTabSz="45704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7796" indent="-228519" algn="l" defTabSz="45704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4836" indent="-228519" algn="l" defTabSz="45704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0" algn="l" defTabSz="457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0" algn="l" defTabSz="457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8" algn="l" defTabSz="457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58" algn="l" defTabSz="457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98" algn="l" defTabSz="457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37" algn="l" defTabSz="457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76" algn="l" defTabSz="457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5" algn="l" defTabSz="457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2" y="365129"/>
            <a:ext cx="7886700" cy="1325563"/>
          </a:xfrm>
          <a:prstGeom prst="rect">
            <a:avLst/>
          </a:prstGeom>
        </p:spPr>
        <p:txBody>
          <a:bodyPr vert="horz" lIns="91408" tIns="45704" rIns="91408" bIns="45704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2" y="1825625"/>
            <a:ext cx="7886700" cy="4351338"/>
          </a:xfrm>
          <a:prstGeom prst="rect">
            <a:avLst/>
          </a:prstGeom>
        </p:spPr>
        <p:txBody>
          <a:bodyPr vert="horz" lIns="91408" tIns="45704" rIns="91408" bIns="45704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2" y="6356357"/>
            <a:ext cx="3086100" cy="36512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918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08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9" indent="-228519" algn="l" defTabSz="91408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59" indent="-228519" algn="l" defTabSz="9140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98" indent="-228519" algn="l" defTabSz="9140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38" indent="-228519" algn="l" defTabSz="9140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77" indent="-228519" algn="l" defTabSz="9140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16" indent="-228519" algn="l" defTabSz="9140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56" indent="-228519" algn="l" defTabSz="9140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96" indent="-228519" algn="l" defTabSz="9140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36" indent="-228519" algn="l" defTabSz="9140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0" algn="l" defTabSz="914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0" algn="l" defTabSz="914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8" algn="l" defTabSz="914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58" algn="l" defTabSz="914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98" algn="l" defTabSz="914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37" algn="l" defTabSz="914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76" algn="l" defTabSz="914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5" algn="l" defTabSz="914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1325563"/>
          </a:xfrm>
          <a:prstGeom prst="rect">
            <a:avLst/>
          </a:prstGeom>
        </p:spPr>
        <p:txBody>
          <a:bodyPr vert="horz" lIns="71643" tIns="35822" rIns="71643" bIns="3582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71643" tIns="35822" rIns="71643" bIns="3582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71643" tIns="35822" rIns="71643" bIns="3582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16432"/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16432"/>
              <a:t>6/10/2019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7"/>
            <a:ext cx="3086100" cy="365125"/>
          </a:xfrm>
          <a:prstGeom prst="rect">
            <a:avLst/>
          </a:prstGeom>
        </p:spPr>
        <p:txBody>
          <a:bodyPr vert="horz" lIns="71643" tIns="35822" rIns="71643" bIns="3582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1643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71643" tIns="35822" rIns="71643" bIns="3582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16432"/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1643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036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0750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6877" indent="-226877" algn="l" defTabSz="907505" rtl="0" eaLnBrk="1" latinLnBrk="0" hangingPunct="1">
        <a:lnSpc>
          <a:spcPct val="90000"/>
        </a:lnSpc>
        <a:spcBef>
          <a:spcPts val="99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0629" indent="-226877" algn="l" defTabSz="907505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4381" indent="-226877" algn="l" defTabSz="907505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88133" indent="-226877" algn="l" defTabSz="907505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1886" indent="-226877" algn="l" defTabSz="907505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95639" indent="-226877" algn="l" defTabSz="907505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49391" indent="-226877" algn="l" defTabSz="907505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03143" indent="-226877" algn="l" defTabSz="907505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56896" indent="-226877" algn="l" defTabSz="907505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75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752" algn="l" defTabSz="9075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505" algn="l" defTabSz="9075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1258" algn="l" defTabSz="9075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5010" algn="l" defTabSz="9075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8762" algn="l" defTabSz="9075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2514" algn="l" defTabSz="9075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6267" algn="l" defTabSz="9075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0020" algn="l" defTabSz="9075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46CE7D5-CF57-46EF-B807-FDD050241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6/10/2019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30EA680-D336-4FF7-8B7A-9848BB0A1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789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hello-son.blogspot.com/2011/08/call-255-oligo-21.html" TargetMode="External"/><Relationship Id="rId3" Type="http://schemas.openxmlformats.org/officeDocument/2006/relationships/image" Target="../media/image27.jpeg"/><Relationship Id="rId7" Type="http://schemas.openxmlformats.org/officeDocument/2006/relationships/hyperlink" Target="http://turtzonthego.blogspot.com/2011/08/7-worst-foods-for-your-teeth.html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://www.metroeve.com/turmeric-recipe-whiten-teeth-naturally-2/" TargetMode="External"/><Relationship Id="rId10" Type="http://schemas.openxmlformats.org/officeDocument/2006/relationships/hyperlink" Target="http://gohealthytips.blogspot.com/2014/10/get-teeth-healthy-strong-white-clean.html" TargetMode="External"/><Relationship Id="rId4" Type="http://schemas.openxmlformats.org/officeDocument/2006/relationships/hyperlink" Target="https://creativecommons.org/licenses/by/3.0/" TargetMode="External"/><Relationship Id="rId9" Type="http://schemas.openxmlformats.org/officeDocument/2006/relationships/hyperlink" Target="https://creativecommons.org/licenses/by-nc/3.0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nd/3.0/" TargetMode="External"/><Relationship Id="rId13" Type="http://schemas.openxmlformats.org/officeDocument/2006/relationships/hyperlink" Target="https://creativecommons.org/licenses/by-nd/3.0/" TargetMode="External"/><Relationship Id="rId3" Type="http://schemas.openxmlformats.org/officeDocument/2006/relationships/image" Target="../media/image30.gif"/><Relationship Id="rId7" Type="http://schemas.openxmlformats.org/officeDocument/2006/relationships/hyperlink" Target="http://skinnyartist.com/stop-stealing-my-images/" TargetMode="External"/><Relationship Id="rId12" Type="http://schemas.openxmlformats.org/officeDocument/2006/relationships/hyperlink" Target="http://wwwjackbenimble.blogspot.com/2008_10_01_archive.html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creativecommons.org/licenses/by-nc/3.0/" TargetMode="External"/><Relationship Id="rId11" Type="http://schemas.openxmlformats.org/officeDocument/2006/relationships/hyperlink" Target="http://www.tinyhousehomestead.com/2014/01/mers-vs-sars-are-we-set-to-have-pandemic.html" TargetMode="External"/><Relationship Id="rId5" Type="http://schemas.openxmlformats.org/officeDocument/2006/relationships/image" Target="../media/image31.png"/><Relationship Id="rId10" Type="http://schemas.openxmlformats.org/officeDocument/2006/relationships/hyperlink" Target="http://pngimg.com/download/43341" TargetMode="External"/><Relationship Id="rId4" Type="http://schemas.openxmlformats.org/officeDocument/2006/relationships/hyperlink" Target="https://creativecommons.org/licenses/by/3.0/" TargetMode="External"/><Relationship Id="rId9" Type="http://schemas.openxmlformats.org/officeDocument/2006/relationships/hyperlink" Target="https://rufusshinra4179.deviantart.com/art/Random-Animation-Thing-107330188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hyperlink" Target="http://www.progressive-charlestown.com/2018/12/needed-better-way-to-clean-clothes.html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jpeg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://wkj-stock.deviantart.com/art/dirty-water-background-57774502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cute-pictures.blogspot.com/2010/12/sun-setting-over-moonlight-night-moon.html" TargetMode="External"/><Relationship Id="rId5" Type="http://schemas.openxmlformats.org/officeDocument/2006/relationships/image" Target="../media/image40.jpeg"/><Relationship Id="rId4" Type="http://schemas.openxmlformats.org/officeDocument/2006/relationships/hyperlink" Target="https://creativecommons.org/licenses/by/3.0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0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7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0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image" Target="../media/image46.jpeg"/><Relationship Id="rId4" Type="http://schemas.openxmlformats.org/officeDocument/2006/relationships/hyperlink" Target="https://creativecommons.org/licenses/by-sa/3.0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0.jpeg"/><Relationship Id="rId5" Type="http://schemas.openxmlformats.org/officeDocument/2006/relationships/hyperlink" Target="https://creativecommons.org/licenses/by-nd/3.0/" TargetMode="External"/><Relationship Id="rId4" Type="http://schemas.openxmlformats.org/officeDocument/2006/relationships/image" Target="../media/image4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s.uk/live-well/eat-well/the-eatwell-guide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8" y="620696"/>
            <a:ext cx="3598168" cy="1586607"/>
          </a:xfrm>
        </p:spPr>
        <p:txBody>
          <a:bodyPr>
            <a:normAutofit/>
          </a:bodyPr>
          <a:lstStyle/>
          <a:p>
            <a:r>
              <a:rPr lang="en-GB" sz="8800" b="1" dirty="0">
                <a:solidFill>
                  <a:schemeClr val="accent4"/>
                </a:solidFill>
              </a:rPr>
              <a:t>P5/6</a:t>
            </a:r>
            <a:r>
              <a:rPr lang="en-GB" sz="8800" b="1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926210" cy="293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4077080"/>
            <a:ext cx="4191372" cy="24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928" y="2852936"/>
            <a:ext cx="122413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321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623FB07A-D20A-44B2-A8FE-EF18B5736C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3344" r="5753" b="2"/>
          <a:stretch/>
        </p:blipFill>
        <p:spPr>
          <a:xfrm>
            <a:off x="4348157" y="11"/>
            <a:ext cx="4795614" cy="6857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4DDEBDD-D8BD-41A6-8A0D-B00E3768B0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3C8CD9-3236-48FD-B73D-DA3460EAF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752" y="798446"/>
            <a:ext cx="3602727" cy="1311664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00B0F0"/>
                </a:solidFill>
                <a:cs typeface="Calibri Light"/>
              </a:rPr>
              <a:t>What is Mindfulness?</a:t>
            </a:r>
            <a:endParaRPr lang="en-US">
              <a:solidFill>
                <a:srgbClr val="00B0F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DAB0D280-2D38-4A15-8B9A-857AFD8DB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748" y="2272144"/>
            <a:ext cx="3530102" cy="3788830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7030A0"/>
                </a:solidFill>
                <a:latin typeface="Batang"/>
                <a:ea typeface="Batang"/>
                <a:cs typeface="Calibri"/>
              </a:rPr>
              <a:t>The lotus flower awakening, spiritual growth and enlightenment</a:t>
            </a:r>
            <a:endParaRPr lang="en-US">
              <a:solidFill>
                <a:srgbClr val="7030A0"/>
              </a:solidFill>
              <a:latin typeface="Batang"/>
              <a:ea typeface="Batang"/>
            </a:endParaRPr>
          </a:p>
        </p:txBody>
      </p:sp>
    </p:spTree>
    <p:extLst>
      <p:ext uri="{BB962C8B-B14F-4D97-AF65-F5344CB8AC3E}">
        <p14:creationId xmlns:p14="http://schemas.microsoft.com/office/powerpoint/2010/main" val="255637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6">
            <a:extLst>
              <a:ext uri="{FF2B5EF4-FFF2-40B4-BE49-F238E27FC236}">
                <a16:creationId xmlns:a16="http://schemas.microsoft.com/office/drawing/2014/main" xmlns="" id="{6C2997EE-0889-44C3-AC0D-18F26AC9AA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text, book&#10;&#10;Description generated with very high confidence">
            <a:extLst>
              <a:ext uri="{FF2B5EF4-FFF2-40B4-BE49-F238E27FC236}">
                <a16:creationId xmlns:a16="http://schemas.microsoft.com/office/drawing/2014/main" xmlns="" id="{B138D5A1-798A-4EBF-8144-B8254B16D2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33" r="-3" b="10396"/>
          <a:stretch/>
        </p:blipFill>
        <p:spPr>
          <a:xfrm>
            <a:off x="4216681" y="11"/>
            <a:ext cx="4927327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3" name="Picture 3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xmlns="" id="{7B81830B-91AE-40E1-AACE-6DAD010881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895" b="16305"/>
          <a:stretch/>
        </p:blipFill>
        <p:spPr>
          <a:xfrm>
            <a:off x="3136513" y="3887894"/>
            <a:ext cx="6007493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027A62A3-AB54-4467-9FA6-7574DEB35D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98" r="1" b="1"/>
          <a:stretch/>
        </p:blipFill>
        <p:spPr>
          <a:xfrm>
            <a:off x="16" y="11"/>
            <a:ext cx="5627318" cy="6857990"/>
          </a:xfrm>
          <a:custGeom>
            <a:avLst/>
            <a:gdLst>
              <a:gd name="connsiteX0" fmla="*/ 0 w 7503111"/>
              <a:gd name="connsiteY0" fmla="*/ 0 h 6858000"/>
              <a:gd name="connsiteX1" fmla="*/ 677334 w 7503111"/>
              <a:gd name="connsiteY1" fmla="*/ 0 h 6858000"/>
              <a:gd name="connsiteX2" fmla="*/ 1168036 w 7503111"/>
              <a:gd name="connsiteY2" fmla="*/ 0 h 6858000"/>
              <a:gd name="connsiteX3" fmla="*/ 1205499 w 7503111"/>
              <a:gd name="connsiteY3" fmla="*/ 0 h 6858000"/>
              <a:gd name="connsiteX4" fmla="*/ 1647632 w 7503111"/>
              <a:gd name="connsiteY4" fmla="*/ 0 h 6858000"/>
              <a:gd name="connsiteX5" fmla="*/ 7215401 w 7503111"/>
              <a:gd name="connsiteY5" fmla="*/ 0 h 6858000"/>
              <a:gd name="connsiteX6" fmla="*/ 4041567 w 7503111"/>
              <a:gd name="connsiteY6" fmla="*/ 6852993 h 6858000"/>
              <a:gd name="connsiteX7" fmla="*/ 7503111 w 7503111"/>
              <a:gd name="connsiteY7" fmla="*/ 6852993 h 6858000"/>
              <a:gd name="connsiteX8" fmla="*/ 7503111 w 7503111"/>
              <a:gd name="connsiteY8" fmla="*/ 6852994 h 6858000"/>
              <a:gd name="connsiteX9" fmla="*/ 1647632 w 7503111"/>
              <a:gd name="connsiteY9" fmla="*/ 6852994 h 6858000"/>
              <a:gd name="connsiteX10" fmla="*/ 1647632 w 7503111"/>
              <a:gd name="connsiteY10" fmla="*/ 6858000 h 6858000"/>
              <a:gd name="connsiteX11" fmla="*/ 0 w 750311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9736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AE8013-A14E-4BC1-8CA6-6B761AEDF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947" y="525439"/>
            <a:ext cx="2502409" cy="1657614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00B0F0"/>
                </a:solidFill>
                <a:cs typeface="Calibri Light"/>
              </a:rPr>
              <a:t>Yoga and its Benefits</a:t>
            </a:r>
            <a:r>
              <a:rPr lang="en-US" sz="3600">
                <a:cs typeface="Calibri Light"/>
              </a:rPr>
              <a:t> </a:t>
            </a:r>
            <a:endParaRPr lang="en-US" sz="3600"/>
          </a:p>
        </p:txBody>
      </p:sp>
      <p:pic>
        <p:nvPicPr>
          <p:cNvPr id="12" name="Picture 12" descr="A person jumping in the air&#10;&#10;Description generated with high confidence">
            <a:extLst>
              <a:ext uri="{FF2B5EF4-FFF2-40B4-BE49-F238E27FC236}">
                <a16:creationId xmlns:a16="http://schemas.microsoft.com/office/drawing/2014/main" xmlns="" id="{70957DD8-F906-4051-A553-2A23B434F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54" y="509823"/>
            <a:ext cx="2938474" cy="3046217"/>
          </a:xfrm>
          <a:prstGeom prst="rect">
            <a:avLst/>
          </a:prstGeom>
        </p:spPr>
      </p:pic>
      <p:pic>
        <p:nvPicPr>
          <p:cNvPr id="42" name="Picture 4" descr="A person sitting on a beach&#10;&#10;Description generated with very high confidence">
            <a:extLst>
              <a:ext uri="{FF2B5EF4-FFF2-40B4-BE49-F238E27FC236}">
                <a16:creationId xmlns:a16="http://schemas.microsoft.com/office/drawing/2014/main" xmlns="" id="{20CFAB57-E720-4C83-A2FF-7A219F09D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148" y="375320"/>
            <a:ext cx="1862485" cy="1657612"/>
          </a:xfrm>
          <a:prstGeom prst="rect">
            <a:avLst/>
          </a:prstGeom>
        </p:spPr>
      </p:pic>
      <p:pic>
        <p:nvPicPr>
          <p:cNvPr id="14" name="Picture 14" descr="A person sitting on a bench&#10;&#10;Description generated with very high confidence">
            <a:extLst>
              <a:ext uri="{FF2B5EF4-FFF2-40B4-BE49-F238E27FC236}">
                <a16:creationId xmlns:a16="http://schemas.microsoft.com/office/drawing/2014/main" xmlns="" id="{D535C20D-3F74-4C3B-901B-6B3A27BBC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872" y="2424619"/>
            <a:ext cx="1887448" cy="1799367"/>
          </a:xfrm>
          <a:prstGeom prst="rect">
            <a:avLst/>
          </a:prstGeom>
        </p:spPr>
      </p:pic>
      <p:pic>
        <p:nvPicPr>
          <p:cNvPr id="6" name="Picture 6" descr="A person standing in front of a building&#10;&#10;Description generated with high confidence">
            <a:extLst>
              <a:ext uri="{FF2B5EF4-FFF2-40B4-BE49-F238E27FC236}">
                <a16:creationId xmlns:a16="http://schemas.microsoft.com/office/drawing/2014/main" xmlns="" id="{B9B38B61-9DE4-471E-91F1-735A9C9976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8" y="4784458"/>
            <a:ext cx="1641685" cy="1760297"/>
          </a:xfrm>
          <a:prstGeom prst="rect">
            <a:avLst/>
          </a:prstGeom>
        </p:spPr>
      </p:pic>
      <p:pic>
        <p:nvPicPr>
          <p:cNvPr id="10" name="Picture 10" descr="A person standing next to a body of water&#10;&#10;Description generated with high confidence">
            <a:extLst>
              <a:ext uri="{FF2B5EF4-FFF2-40B4-BE49-F238E27FC236}">
                <a16:creationId xmlns:a16="http://schemas.microsoft.com/office/drawing/2014/main" xmlns="" id="{D2F39807-608A-4F7F-BBD4-24F1BE6E31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3611" y="4754074"/>
            <a:ext cx="2095217" cy="1821438"/>
          </a:xfrm>
          <a:prstGeom prst="rect">
            <a:avLst/>
          </a:prstGeom>
        </p:spPr>
      </p:pic>
      <p:sp>
        <p:nvSpPr>
          <p:cNvPr id="43" name="Content Placeholder 24">
            <a:extLst>
              <a:ext uri="{FF2B5EF4-FFF2-40B4-BE49-F238E27FC236}">
                <a16:creationId xmlns:a16="http://schemas.microsoft.com/office/drawing/2014/main" xmlns="" id="{C6F7D7B3-6DC8-4FAA-84B3-8DE395961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940" y="2274491"/>
            <a:ext cx="2502410" cy="3902472"/>
          </a:xfrm>
        </p:spPr>
        <p:txBody>
          <a:bodyPr vert="horz" lIns="91408" tIns="45704" rIns="91408" bIns="45704" rtlCol="0" anchor="t">
            <a:normAutofit/>
          </a:bodyPr>
          <a:lstStyle/>
          <a:p>
            <a:r>
              <a:rPr lang="en-US" sz="3600">
                <a:solidFill>
                  <a:srgbClr val="7030A0"/>
                </a:solidFill>
                <a:cs typeface="Calibri"/>
              </a:rPr>
              <a:t>We are going to show you some yoga poses</a:t>
            </a:r>
            <a:endParaRPr lang="en-US" sz="3600">
              <a:solidFill>
                <a:srgbClr val="7030A0"/>
              </a:solidFill>
            </a:endParaRPr>
          </a:p>
        </p:txBody>
      </p:sp>
      <p:cxnSp>
        <p:nvCxnSpPr>
          <p:cNvPr id="44" name="Straight Connector 27">
            <a:extLst>
              <a:ext uri="{FF2B5EF4-FFF2-40B4-BE49-F238E27FC236}">
                <a16:creationId xmlns:a16="http://schemas.microsoft.com/office/drawing/2014/main" xmlns="" id="{822A5670-0F7B-4199-AEAB-33FBA9CEA4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490220" y="-1"/>
            <a:ext cx="0" cy="6858001"/>
          </a:xfrm>
          <a:prstGeom prst="line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29">
            <a:extLst>
              <a:ext uri="{FF2B5EF4-FFF2-40B4-BE49-F238E27FC236}">
                <a16:creationId xmlns:a16="http://schemas.microsoft.com/office/drawing/2014/main" xmlns="" id="{8BB1744D-A7DF-4B65-B6E3-DCF12BB2D8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490222" y="2228770"/>
            <a:ext cx="2157776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31">
            <a:extLst>
              <a:ext uri="{FF2B5EF4-FFF2-40B4-BE49-F238E27FC236}">
                <a16:creationId xmlns:a16="http://schemas.microsoft.com/office/drawing/2014/main" xmlns="" id="{882DD753-EA38-4E86-91FB-05041A44A2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" y="4567905"/>
            <a:ext cx="5647997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33">
            <a:extLst>
              <a:ext uri="{FF2B5EF4-FFF2-40B4-BE49-F238E27FC236}">
                <a16:creationId xmlns:a16="http://schemas.microsoft.com/office/drawing/2014/main" xmlns="" id="{6DA63E78-7704-45EF-B5D3-EADDF5D826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rot="16200000">
            <a:off x="628193" y="5706812"/>
            <a:ext cx="2286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2" descr="data:image/jpg;base64,%20/9j/4AAQSkZJRgABAQEAYABgAAD/2wBDAAUDBAQEAwUEBAQFBQUGBwwIBwcHBw8LCwkMEQ8SEhEPERETFhwXExQaFRERGCEYGh0dHx8fExciJCIeJBweHx7/2wBDAQUFBQcGBw4ICA4eFBEUHh4eHh4eHh4eHh4eHh4eHh4eHh4eHh4eHh4eHh4eHh4eHh4eHh4eHh4eHh4eHh4eHh7/wAARCABtAJ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Qsv9b7YNdF4cPyT/AO8P5VzNkf3n4V0XhrdmU/w7h/Kk/hI+0a8a7ZGwTg9qkboaav8ArW+lOboayLOW8P8A35/+urVvL0rA8O/8tf8Arq3866AfjXSjEKQ/WgmmnpQAjHio2IzSO1RO1ADiaaTx1pm72prNQA/IprNUZams1AEytzQT9arh+acXoAc7VEWoZqiZsUAKzVGX5prtUJbmhgU7Fv3p/wB2un8L8wS/9dP6Vydif3rfSus8K/8AHtJ/10/pWb+E0+0bC/61voKHdMlNy78Z255qKeZYFmmkZUREySxwPzrz/Tta1XW/E00NlNbo8UbSQTEl1I4BUjoB781zTqKDS7m9Ok5pvsbvhrkS/wDXVv510HYV57Y69qOkK32nSzOpc/NHkDOefm5H54retfGmkSIvn+bbueqnDAfiK2+s09m7epm8LVtdK68tTomIyTXJ+NviF4N8G3dra+JtettOmuwWhSTOSucbjjoM961v+Ei0QxmRtSgjQDJaRtij8TxXxt8QLyL4ufHCTyHe40uGYw7ozwttHxnPbccn8aqdeEY819Ap4ec5KNtWfZmnajY6rp8OoaZeQXlpMu6KaFwyOPUEU9zzXFfBWCCy8Hy2Nrarb29veSJEEUhCowBg9zxg+9dk5706VRVIKfcivTdGpKD6Gf4h13SfD+mSalreoQWFnHjdLM2BnsPc1T8LeMPDPioTf8I/rVpqJgx5qxP8yZ7kda4749aGnibwW+nyOYik6SRSbM4cHj8MZ/SvmHwVqt/8I/jJE+p+ZHHBKYL1A2d8L9T78EEfSl7Zc7h2NI4dukqnc+5zTCa46x+KngHUNQXTrDxNaXV28ZkWGFWZio69sZ9s1HqXjgSTraaNZy3M7Hps3N/3yOn1NKpXp0/iYqWGq1dYrQ7PdgZ7e9Zt5rNnHcixhuI5Lx42kWNTnCjqTWLZaVrWpkTa3dyW0XX7PG/zH6kcD6D86Z4j0ePS7GTUdB09FuwhjlbdyI+pOD1PArKrVqezcoxt+f3G9CjR9ooyld/h950Wj3JvNJtrppA5ljD5+tTOazvChX/hGdO2LsX7OvA7cc1fkPFdFN3gmclVWm15kbtURbmnOeKhyc1ZBU04/vX/AN2uw8K/8ebn/pof5Vxml/61/pXVaVew6b4dvdQnz5VsHlfAycKueKzfwl/aPPv2h/GF9p1mdA0OYJezR75XA3FcnCqB655r0HwBor+HfA+l6PKVae3tgZyv3TK2WfHtuZsV4dqU9jq3xI03Xte22emrcrePL94uVGUXaMk5YDkDtXsx+IHhF1KpqwZmQkDyJOmP92qnB2SSGmSeG+YJdwyDI3X6mrV1oWi3QPn6Xatk8kR7T+YxXG+F/Hnh2a+Gm290ryvePASWACvk8dc5yMYrq7rXIYWeMbRt6szAc1TgmveREZST91mPq/hXR0tZY4YXVMh9hbIz6c9q8gu7/S/C/iS6KeHvtMLTGW4jtgIyxYDBYjk816b4i8RmO3kVHQlhj5WzWf4b8H2Ov2k17r1nIUkK+SQ7RswBznI5xnpXmYrDxqNQopX38j1cLiHTTnWba28y34K8deGLvSo4bOCXT4lJxG3zBSSSeevUnrXTNrOlvbNcR30Lxr12nJ/LrXMP8M9BVy8F1fwHOfkkGfzIqaHwNpkKbRfagx7sZBk/pWlP63FcrijGqsDKXMpSOd8Y/EfwzpaKNXtLoosa3Cb1KoW7KDwCw7g96+TPjJqdprfiuXXrO7a5hvFDhm4IPIII6jGMV9jeJfhr4d8Q6JcaTqjXc8Ew+8ZBuQ9mU44Ir5N+KXww1Lwrf3FlBL9tihY4cD5whJKEjHUjJ4zVxi4tTqb7F89OacKN7bkn7M+n6RqnxbsLXV554mMEv2fy2C+ZJt4Un3Ga+2dM0+w0y38iwtYrdD12jlvqep/Gvzct7u90q/t9RtJpLa6t5Q0cinDRup4NfXPwk/aC0/xRFHp2t6Td22ppF+8mtwHhkIHXBIK59OR710xhH4ranJVlL4b6HuR61leLlvT4a1A6fKIrpYWaNmGQSBnBHpXM6X8TdJkuPK1e3k01WzslO5168A4XIz+Iq1qHxG8JLayD7dLKrKVGyFsHII74qnZ6GCuncrfBXVJtQ8FiG6cvdWlxJDIT3ydw/DBx+FdpJ0rx/wCCOohPFmp6eu4Q3Fv5qBsZJRsZ49mNeuueKI6Kw57kMhqA9alkqAnmmSVdLP7x/wDdrsvC6JNpc0cihkZypB7jArjNK/1kn0Fdd4Zu7a3sXWa4ijPmE4ZwD096zfwmn2jzbxf8C4dQ1251fRdckgmlQJ9nu1LxqPZl5H8/euNvvhD440i4muLWzsr+MRsAIbtu/X5WweeeO2a+jV1KwLsftttz/wBNV/xptxqFgVZBeQFtp4Dgmj2k7bj5UfEk819oOpalp82nX1tqC3R1FVckfPvLAjscf0r2jwJ4kvPHel295Y27R3kmRcwZ/wBQ465PYdwfQ1h/tCWNq19peob44LoxSwmRmADoX4U568njkda6X9lHT5bDwJqZuI4BNJqsgLxKRuUImM557mnKDk7XKjUUVzWO80PwjbWsi3WqSC9uRyqnmNPwPU/Wuikfih2qvI2a0hCMFZGE6kpu8mJJJULPUchOaiZuKozJS9c1438G6V4utzb6jujRkKmWH5JQf4SG9AecHIrd3Uu84pOKZUZOLuj4/wDjD8F/Gmn6hE2nWCavaTSLH9st/vlicBpU/hPTJGRnJrV8CeG4vCklzp/yrewALcu4wysBkn6E5A9gPU19Vq7A9a5j4naVa3Xh2bUEtrcXsGGWdkG4L3Gahws009DeNa6tJa9zxprHUNc1CPTtNhZ7m4bMY3bc8bt2eyjJrutI+D77Uk1rWirfxRWaYB6dSfp2FUPg7GJfHrykf6m2lcAHoThT/Me1eyymojFTu2E5cmiMHwz4W0Lwykn9k2flyygCSZ2LSOPc/wCGK12bimu3WmZrXltsZNt6iSNUBbmpHNQMeetIRDo/LyfQVcdeaqaHzJL/ALo/nWg6is1saPcr7easWo+bNN2ipYflq0SzyH9oRQ1vpbyDMKGQyewDjB/Pj8a6f9l8Ovw1mkkJzNqc7jPphB/SsP8AaKvI7XwGVlsZ7mGecxyGEZdVznA5zz7fpXWfAGyh0/4T6JDbqyo6PLhjk/NI3Wr7A/hPQHbioWahmqMmmZkb9ajIp7daQ9KAImWk7U+igBqjmsnx2WHg/USrYKxbs59CK24xWV41SR/CWppFF5hMByAeg7n8KBx3PPvgRAJNW1e+2/6uJIgSf7zZI9P4K9Ul6V5x8BwFh1xR2miPJz2f/P416TItZ0laJdZ3mVW703FTlaRkrUhFRxULj5qtyLURTmpYMpaGfnl/3R/OtRulc7p+pQW5kYZkYjAC/wCNQ3OpanduVjXyY/8AZ6/nXFPFU4K17s7YYWpN3tZHRXFzBCv7yRVPpnmqcmpu3FtCT/tNWVY6XPI++TzGJ9R1roLPTyif6tgfrWSr1J/DobPD04fFqeY/GttSTwlFcBgsYuVD7l+Xk/pW18EbrUJ/hjpUiyDAMwGOgHmtitf4peHLjXvh7qOm27SRy/LKjKBuG0574HTP4U74MaNNo3gK30q4VfOtpZFYADudw/nW0W+VJvUzlHVtLQ15ZtRHWbH4VUlvNQXOLg/981uyWck8qxRo25j6VrRaDax24juLJpn7ukn+OKblJdTO0exwr3up9ROf++aj/tHVAeZ/0FdnceHtJY8NewH3Ukfngj9apt4Vt5M/ZdUib/ZZef0NTzy7jtHscs2pakB/rxn/AHaP7T1QY/fj8VFb8/hHU1H7topR/st/jVGbw9qkRw1pKx9VXd/Kl7SXcfLDsU11PU8cTAn/AHaZf6hdy6beR3UoETW0m4gdPl4/WpZLK4iOJI5Ex/eQj+dR+UvlzeYuU8pw3HbaRT9q+4/Zp7I4z4XT3MK6q9vIURniA4AzgN/Un8MV2B1HUl/5eD+NY3gHTUsvDy+WzuZpGZmIyePlA49lFbclueuH/wC+azjW5leL0ZpOlyyaaIzqep54nbH0pDq2o9PtP6UjQt2Dfkab5IX+HJpOtLuCpLsRy6tqQOBcf+O1AdY1IH/j4H/fNWXh9EP4ioHhG7hW/wC+aTqy7lKlHsP02xdvuo23610NnYMcDyuB3zS2kSK3A6VtaegzuYlj79q5MPR1VzvxFbsFvaFMfLis7Utds7VXhtZC8oO1iUbAP5Vvw48xjyT7mrTRxlMsikn2r1YJR6Hk1JOXU88uPEU9tZTSSSrOuwkx5xv9s1xOjfETW1165hi8MmCyb7ri8Tk++a9l1CKP7O6+WhHptFN06ztjBnyIuevyCpnJSlsXTi4Qepymk+OCIGN7BZ53cf6YofGB6HHXNa0fjjRZFAOq3Fk3p5iSLWnLZ2yuSIIf+/YqrcW8HH7mLn/pmKr2sf5TL2Mm9yBfE0T82nivRbn/AGLhVRvpkGpJvEl1GuLrT7G4X1gvEb9GNQz2dsy7fs8Ix/0zFK+bfaITs6dAKzdWP8pSw7/mI5vF2k5AlvG00j+9gL+YOKlg19Zx/oni6wf0BeP+pqzJq08ICtDbyj0eJatWkumXsoSfRbPef4lQD+lL2sekQ9hJbsorrHiCE8atot2mDhXwh9uQa4rxrq3ju7hMcWl6PLFnLC3vgpP6V6x/YdkpDW5lt/ZG4/Wq93Bc2UbyrcRTBQcLJbr/ADGKic0+hVJOL91nmXgTX30/RIbLXPDkkXls/wA0U4bgsSD1967q0bw1fW4mhnuEjbox6U/TfEYncRTabBn+8hwPyINdLBHFJEG8pAp/h2jFZc8WkoouXPGTc3uco+j6VNn7PrQGez8Coh4YuHBFvf2k/sGrrZNN0+b/AFlnA2fVBWfdeGdJkbcsDRN6xuVxUteRUavmctP4W1pM/ukf/dfNZ0mha0rlTp8x+h4rsJvD81uM2etX8PsX3D8qzbiTXoJTGuuMwHc265rGTt0N4Sk9mj//2Q=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data:image/jpg;base64,%20/9j/4AAQSkZJRgABAQEAYABgAAD/2wBDAAUDBAQEAwUEBAQFBQUGBwwIBwcHBw8LCwkMEQ8SEhEPERETFhwXExQaFRERGCEYGh0dHx8fExciJCIeJBweHx7/2wBDAQUFBQcGBw4ICA4eFBEUHh4eHh4eHh4eHh4eHh4eHh4eHh4eHh4eHh4eHh4eHh4eHh4eHh4eHh4eHh4eHh4eHh7/wAARCABtAJ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Qsv9b7YNdF4cPyT/AO8P5VzNkf3n4V0XhrdmU/w7h/Kk/hI+0a8a7ZGwTg9qkboaav8ArW+lOboayLOW8P8A35/+urVvL0rA8O/8tf8Arq3866AfjXSjEKQ/WgmmnpQAjHio2IzSO1RO1ADiaaTx1pm72prNQA/IprNUZams1AEytzQT9arh+acXoAc7VEWoZqiZsUAKzVGX5prtUJbmhgU7Fv3p/wB2un8L8wS/9dP6Vydif3rfSus8K/8AHtJ/10/pWb+E0+0bC/61voKHdMlNy78Z255qKeZYFmmkZUREySxwPzrz/Tta1XW/E00NlNbo8UbSQTEl1I4BUjoB781zTqKDS7m9Ok5pvsbvhrkS/wDXVv510HYV57Y69qOkK32nSzOpc/NHkDOefm5H54retfGmkSIvn+bbueqnDAfiK2+s09m7epm8LVtdK68tTomIyTXJ+NviF4N8G3dra+JtettOmuwWhSTOSucbjjoM961v+Ei0QxmRtSgjQDJaRtij8TxXxt8QLyL4ufHCTyHe40uGYw7ozwttHxnPbccn8aqdeEY819Ap4ec5KNtWfZmnajY6rp8OoaZeQXlpMu6KaFwyOPUEU9zzXFfBWCCy8Hy2Nrarb29veSJEEUhCowBg9zxg+9dk5706VRVIKfcivTdGpKD6Gf4h13SfD+mSalreoQWFnHjdLM2BnsPc1T8LeMPDPioTf8I/rVpqJgx5qxP8yZ7kda4749aGnibwW+nyOYik6SRSbM4cHj8MZ/SvmHwVqt/8I/jJE+p+ZHHBKYL1A2d8L9T78EEfSl7Zc7h2NI4dukqnc+5zTCa46x+KngHUNQXTrDxNaXV28ZkWGFWZio69sZ9s1HqXjgSTraaNZy3M7Hps3N/3yOn1NKpXp0/iYqWGq1dYrQ7PdgZ7e9Zt5rNnHcixhuI5Lx42kWNTnCjqTWLZaVrWpkTa3dyW0XX7PG/zH6kcD6D86Z4j0ePS7GTUdB09FuwhjlbdyI+pOD1PArKrVqezcoxt+f3G9CjR9ooyld/h950Wj3JvNJtrppA5ljD5+tTOazvChX/hGdO2LsX7OvA7cc1fkPFdFN3gmclVWm15kbtURbmnOeKhyc1ZBU04/vX/AN2uw8K/8ebn/pof5Vxml/61/pXVaVew6b4dvdQnz5VsHlfAycKueKzfwl/aPPv2h/GF9p1mdA0OYJezR75XA3FcnCqB655r0HwBor+HfA+l6PKVae3tgZyv3TK2WfHtuZsV4dqU9jq3xI03Xte22emrcrePL94uVGUXaMk5YDkDtXsx+IHhF1KpqwZmQkDyJOmP92qnB2SSGmSeG+YJdwyDI3X6mrV1oWi3QPn6Xatk8kR7T+YxXG+F/Hnh2a+Gm290ryvePASWACvk8dc5yMYrq7rXIYWeMbRt6szAc1TgmveREZST91mPq/hXR0tZY4YXVMh9hbIz6c9q8gu7/S/C/iS6KeHvtMLTGW4jtgIyxYDBYjk816b4i8RmO3kVHQlhj5WzWf4b8H2Ov2k17r1nIUkK+SQ7RswBznI5xnpXmYrDxqNQopX38j1cLiHTTnWba28y34K8deGLvSo4bOCXT4lJxG3zBSSSeevUnrXTNrOlvbNcR30Lxr12nJ/LrXMP8M9BVy8F1fwHOfkkGfzIqaHwNpkKbRfagx7sZBk/pWlP63FcrijGqsDKXMpSOd8Y/EfwzpaKNXtLoosa3Cb1KoW7KDwCw7g96+TPjJqdprfiuXXrO7a5hvFDhm4IPIII6jGMV9jeJfhr4d8Q6JcaTqjXc8Ew+8ZBuQ9mU44Ir5N+KXww1Lwrf3FlBL9tihY4cD5whJKEjHUjJ4zVxi4tTqb7F89OacKN7bkn7M+n6RqnxbsLXV554mMEv2fy2C+ZJt4Un3Ga+2dM0+w0y38iwtYrdD12jlvqep/Gvzct7u90q/t9RtJpLa6t5Q0cinDRup4NfXPwk/aC0/xRFHp2t6Td22ppF+8mtwHhkIHXBIK59OR710xhH4ranJVlL4b6HuR61leLlvT4a1A6fKIrpYWaNmGQSBnBHpXM6X8TdJkuPK1e3k01WzslO5168A4XIz+Iq1qHxG8JLayD7dLKrKVGyFsHII74qnZ6GCuncrfBXVJtQ8FiG6cvdWlxJDIT3ydw/DBx+FdpJ0rx/wCCOohPFmp6eu4Q3Fv5qBsZJRsZ49mNeuueKI6Kw57kMhqA9alkqAnmmSVdLP7x/wDdrsvC6JNpc0cihkZypB7jArjNK/1kn0Fdd4Zu7a3sXWa4ijPmE4ZwD096zfwmn2jzbxf8C4dQ1251fRdckgmlQJ9nu1LxqPZl5H8/euNvvhD440i4muLWzsr+MRsAIbtu/X5WweeeO2a+jV1KwLsftttz/wBNV/xptxqFgVZBeQFtp4Dgmj2k7bj5UfEk819oOpalp82nX1tqC3R1FVckfPvLAjscf0r2jwJ4kvPHel295Y27R3kmRcwZ/wBQ465PYdwfQ1h/tCWNq19peob44LoxSwmRmADoX4U568njkda6X9lHT5bDwJqZuI4BNJqsgLxKRuUImM557mnKDk7XKjUUVzWO80PwjbWsi3WqSC9uRyqnmNPwPU/Wuikfih2qvI2a0hCMFZGE6kpu8mJJJULPUchOaiZuKozJS9c1438G6V4utzb6jujRkKmWH5JQf4SG9AecHIrd3Uu84pOKZUZOLuj4/wDjD8F/Gmn6hE2nWCavaTSLH9st/vlicBpU/hPTJGRnJrV8CeG4vCklzp/yrewALcu4wysBkn6E5A9gPU19Vq7A9a5j4naVa3Xh2bUEtrcXsGGWdkG4L3Gahws009DeNa6tJa9zxprHUNc1CPTtNhZ7m4bMY3bc8bt2eyjJrutI+D77Uk1rWirfxRWaYB6dSfp2FUPg7GJfHrykf6m2lcAHoThT/Me1eyymojFTu2E5cmiMHwz4W0Lwykn9k2flyygCSZ2LSOPc/wCGK12bimu3WmZrXltsZNt6iSNUBbmpHNQMeetIRDo/LyfQVcdeaqaHzJL/ALo/nWg6is1saPcr7easWo+bNN2ipYflq0SzyH9oRQ1vpbyDMKGQyewDjB/Pj8a6f9l8Ovw1mkkJzNqc7jPphB/SsP8AaKvI7XwGVlsZ7mGecxyGEZdVznA5zz7fpXWfAGyh0/4T6JDbqyo6PLhjk/NI3Wr7A/hPQHbioWahmqMmmZkb9ajIp7daQ9KAImWk7U+igBqjmsnx2WHg/USrYKxbs59CK24xWV41SR/CWppFF5hMByAeg7n8KBx3PPvgRAJNW1e+2/6uJIgSf7zZI9P4K9Ul6V5x8BwFh1xR2miPJz2f/P416TItZ0laJdZ3mVW703FTlaRkrUhFRxULj5qtyLURTmpYMpaGfnl/3R/OtRulc7p+pQW5kYZkYjAC/wCNQ3OpanduVjXyY/8AZ6/nXFPFU4K17s7YYWpN3tZHRXFzBCv7yRVPpnmqcmpu3FtCT/tNWVY6XPI++TzGJ9R1roLPTyif6tgfrWSr1J/DobPD04fFqeY/GttSTwlFcBgsYuVD7l+Xk/pW18EbrUJ/hjpUiyDAMwGOgHmtitf4peHLjXvh7qOm27SRy/LKjKBuG0574HTP4U74MaNNo3gK30q4VfOtpZFYADudw/nW0W+VJvUzlHVtLQ15ZtRHWbH4VUlvNQXOLg/981uyWck8qxRo25j6VrRaDax24juLJpn7ukn+OKblJdTO0exwr3up9ROf++aj/tHVAeZ/0FdnceHtJY8NewH3Ukfngj9apt4Vt5M/ZdUib/ZZef0NTzy7jtHscs2pakB/rxn/AHaP7T1QY/fj8VFb8/hHU1H7topR/st/jVGbw9qkRw1pKx9VXd/Kl7SXcfLDsU11PU8cTAn/AHaZf6hdy6beR3UoETW0m4gdPl4/WpZLK4iOJI5Ex/eQj+dR+UvlzeYuU8pw3HbaRT9q+4/Zp7I4z4XT3MK6q9vIURniA4AzgN/Un8MV2B1HUl/5eD+NY3gHTUsvDy+WzuZpGZmIyePlA49lFbclueuH/wC+azjW5leL0ZpOlyyaaIzqep54nbH0pDq2o9PtP6UjQt2Dfkab5IX+HJpOtLuCpLsRy6tqQOBcf+O1AdY1IH/j4H/fNWXh9EP4ioHhG7hW/wC+aTqy7lKlHsP02xdvuo23610NnYMcDyuB3zS2kSK3A6VtaegzuYlj79q5MPR1VzvxFbsFvaFMfLis7Utds7VXhtZC8oO1iUbAP5Vvw48xjyT7mrTRxlMsikn2r1YJR6Hk1JOXU88uPEU9tZTSSSrOuwkx5xv9s1xOjfETW1165hi8MmCyb7ri8Tk++a9l1CKP7O6+WhHptFN06ztjBnyIuevyCpnJSlsXTi4Qepymk+OCIGN7BZ53cf6YofGB6HHXNa0fjjRZFAOq3Fk3p5iSLWnLZ2yuSIIf+/YqrcW8HH7mLn/pmKr2sf5TL2Mm9yBfE0T82nivRbn/AGLhVRvpkGpJvEl1GuLrT7G4X1gvEb9GNQz2dsy7fs8Ix/0zFK+bfaITs6dAKzdWP8pSw7/mI5vF2k5AlvG00j+9gL+YOKlg19Zx/oni6wf0BeP+pqzJq08ICtDbyj0eJatWkumXsoSfRbPef4lQD+lL2sekQ9hJbsorrHiCE8atot2mDhXwh9uQa4rxrq3ju7hMcWl6PLFnLC3vgpP6V6x/YdkpDW5lt/ZG4/Wq93Bc2UbyrcRTBQcLJbr/ADGKic0+hVJOL91nmXgTX30/RIbLXPDkkXls/wA0U4bgsSD1967q0bw1fW4mhnuEjbox6U/TfEYncRTabBn+8hwPyINdLBHFJEG8pAp/h2jFZc8WkoouXPGTc3uco+j6VNn7PrQGez8Coh4YuHBFvf2k/sGrrZNN0+b/AFlnA2fVBWfdeGdJkbcsDRN6xuVxUteRUavmctP4W1pM/ukf/dfNZ0mha0rlTp8x+h4rsJvD81uM2etX8PsX3D8qzbiTXoJTGuuMwHc265rGTt0N4Sk9mj//2Q==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7" name="AutoShape 6" descr="data:image/jpg;base64,%20/9j/4AAQSkZJRgABAQEAYABgAAD/2wBDAAUDBAQEAwUEBAQFBQUGBwwIBwcHBw8LCwkMEQ8SEhEPERETFhwXExQaFRERGCEYGh0dHx8fExciJCIeJBweHx7/2wBDAQUFBQcGBw4ICA4eFBEUHh4eHh4eHh4eHh4eHh4eHh4eHh4eHh4eHh4eHh4eHh4eHh4eHh4eHh4eHh4eHh4eHh7/wAARCABtAJ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Qsv9b7YNdF4cPyT/AO8P5VzNkf3n4V0XhrdmU/w7h/Kk/hI+0a8a7ZGwTg9qkboaav8ArW+lOboayLOW8P8A35/+urVvL0rA8O/8tf8Arq3866AfjXSjEKQ/WgmmnpQAjHio2IzSO1RO1ADiaaTx1pm72prNQA/IprNUZams1AEytzQT9arh+acXoAc7VEWoZqiZsUAKzVGX5prtUJbmhgU7Fv3p/wB2un8L8wS/9dP6Vydif3rfSus8K/8AHtJ/10/pWb+E0+0bC/61voKHdMlNy78Z255qKeZYFmmkZUREySxwPzrz/Tta1XW/E00NlNbo8UbSQTEl1I4BUjoB781zTqKDS7m9Ok5pvsbvhrkS/wDXVv510HYV57Y69qOkK32nSzOpc/NHkDOefm5H54retfGmkSIvn+bbueqnDAfiK2+s09m7epm8LVtdK68tTomIyTXJ+NviF4N8G3dra+JtettOmuwWhSTOSucbjjoM961v+Ei0QxmRtSgjQDJaRtij8TxXxt8QLyL4ufHCTyHe40uGYw7ozwttHxnPbccn8aqdeEY819Ap4ec5KNtWfZmnajY6rp8OoaZeQXlpMu6KaFwyOPUEU9zzXFfBWCCy8Hy2Nrarb29veSJEEUhCowBg9zxg+9dk5706VRVIKfcivTdGpKD6Gf4h13SfD+mSalreoQWFnHjdLM2BnsPc1T8LeMPDPioTf8I/rVpqJgx5qxP8yZ7kda4749aGnibwW+nyOYik6SRSbM4cHj8MZ/SvmHwVqt/8I/jJE+p+ZHHBKYL1A2d8L9T78EEfSl7Zc7h2NI4dukqnc+5zTCa46x+KngHUNQXTrDxNaXV28ZkWGFWZio69sZ9s1HqXjgSTraaNZy3M7Hps3N/3yOn1NKpXp0/iYqWGq1dYrQ7PdgZ7e9Zt5rNnHcixhuI5Lx42kWNTnCjqTWLZaVrWpkTa3dyW0XX7PG/zH6kcD6D86Z4j0ePS7GTUdB09FuwhjlbdyI+pOD1PArKrVqezcoxt+f3G9CjR9ooyld/h950Wj3JvNJtrppA5ljD5+tTOazvChX/hGdO2LsX7OvA7cc1fkPFdFN3gmclVWm15kbtURbmnOeKhyc1ZBU04/vX/AN2uw8K/8ebn/pof5Vxml/61/pXVaVew6b4dvdQnz5VsHlfAycKueKzfwl/aPPv2h/GF9p1mdA0OYJezR75XA3FcnCqB655r0HwBor+HfA+l6PKVae3tgZyv3TK2WfHtuZsV4dqU9jq3xI03Xte22emrcrePL94uVGUXaMk5YDkDtXsx+IHhF1KpqwZmQkDyJOmP92qnB2SSGmSeG+YJdwyDI3X6mrV1oWi3QPn6Xatk8kR7T+YxXG+F/Hnh2a+Gm290ryvePASWACvk8dc5yMYrq7rXIYWeMbRt6szAc1TgmveREZST91mPq/hXR0tZY4YXVMh9hbIz6c9q8gu7/S/C/iS6KeHvtMLTGW4jtgIyxYDBYjk816b4i8RmO3kVHQlhj5WzWf4b8H2Ov2k17r1nIUkK+SQ7RswBznI5xnpXmYrDxqNQopX38j1cLiHTTnWba28y34K8deGLvSo4bOCXT4lJxG3zBSSSeevUnrXTNrOlvbNcR30Lxr12nJ/LrXMP8M9BVy8F1fwHOfkkGfzIqaHwNpkKbRfagx7sZBk/pWlP63FcrijGqsDKXMpSOd8Y/EfwzpaKNXtLoosa3Cb1KoW7KDwCw7g96+TPjJqdprfiuXXrO7a5hvFDhm4IPIII6jGMV9jeJfhr4d8Q6JcaTqjXc8Ew+8ZBuQ9mU44Ir5N+KXww1Lwrf3FlBL9tihY4cD5whJKEjHUjJ4zVxi4tTqb7F89OacKN7bkn7M+n6RqnxbsLXV554mMEv2fy2C+ZJt4Un3Ga+2dM0+w0y38iwtYrdD12jlvqep/Gvzct7u90q/t9RtJpLa6t5Q0cinDRup4NfXPwk/aC0/xRFHp2t6Td22ppF+8mtwHhkIHXBIK59OR710xhH4ranJVlL4b6HuR61leLlvT4a1A6fKIrpYWaNmGQSBnBHpXM6X8TdJkuPK1e3k01WzslO5168A4XIz+Iq1qHxG8JLayD7dLKrKVGyFsHII74qnZ6GCuncrfBXVJtQ8FiG6cvdWlxJDIT3ydw/DBx+FdpJ0rx/wCCOohPFmp6eu4Q3Fv5qBsZJRsZ49mNeuueKI6Kw57kMhqA9alkqAnmmSVdLP7x/wDdrsvC6JNpc0cihkZypB7jArjNK/1kn0Fdd4Zu7a3sXWa4ijPmE4ZwD096zfwmn2jzbxf8C4dQ1251fRdckgmlQJ9nu1LxqPZl5H8/euNvvhD440i4muLWzsr+MRsAIbtu/X5WweeeO2a+jV1KwLsftttz/wBNV/xptxqFgVZBeQFtp4Dgmj2k7bj5UfEk819oOpalp82nX1tqC3R1FVckfPvLAjscf0r2jwJ4kvPHel295Y27R3kmRcwZ/wBQ465PYdwfQ1h/tCWNq19peob44LoxSwmRmADoX4U568njkda6X9lHT5bDwJqZuI4BNJqsgLxKRuUImM557mnKDk7XKjUUVzWO80PwjbWsi3WqSC9uRyqnmNPwPU/Wuikfih2qvI2a0hCMFZGE6kpu8mJJJULPUchOaiZuKozJS9c1438G6V4utzb6jujRkKmWH5JQf4SG9AecHIrd3Uu84pOKZUZOLuj4/wDjD8F/Gmn6hE2nWCavaTSLH9st/vlicBpU/hPTJGRnJrV8CeG4vCklzp/yrewALcu4wysBkn6E5A9gPU19Vq7A9a5j4naVa3Xh2bUEtrcXsGGWdkG4L3Gahws009DeNa6tJa9zxprHUNc1CPTtNhZ7m4bMY3bc8bt2eyjJrutI+D77Uk1rWirfxRWaYB6dSfp2FUPg7GJfHrykf6m2lcAHoThT/Me1eyymojFTu2E5cmiMHwz4W0Lwykn9k2flyygCSZ2LSOPc/wCGK12bimu3WmZrXltsZNt6iSNUBbmpHNQMeetIRDo/LyfQVcdeaqaHzJL/ALo/nWg6is1saPcr7easWo+bNN2ipYflq0SzyH9oRQ1vpbyDMKGQyewDjB/Pj8a6f9l8Ovw1mkkJzNqc7jPphB/SsP8AaKvI7XwGVlsZ7mGecxyGEZdVznA5zz7fpXWfAGyh0/4T6JDbqyo6PLhjk/NI3Wr7A/hPQHbioWahmqMmmZkb9ajIp7daQ9KAImWk7U+igBqjmsnx2WHg/USrYKxbs59CK24xWV41SR/CWppFF5hMByAeg7n8KBx3PPvgRAJNW1e+2/6uJIgSf7zZI9P4K9Ul6V5x8BwFh1xR2miPJz2f/P416TItZ0laJdZ3mVW703FTlaRkrUhFRxULj5qtyLURTmpYMpaGfnl/3R/OtRulc7p+pQW5kYZkYjAC/wCNQ3OpanduVjXyY/8AZ6/nXFPFU4K17s7YYWpN3tZHRXFzBCv7yRVPpnmqcmpu3FtCT/tNWVY6XPI++TzGJ9R1roLPTyif6tgfrWSr1J/DobPD04fFqeY/GttSTwlFcBgsYuVD7l+Xk/pW18EbrUJ/hjpUiyDAMwGOgHmtitf4peHLjXvh7qOm27SRy/LKjKBuG0574HTP4U74MaNNo3gK30q4VfOtpZFYADudw/nW0W+VJvUzlHVtLQ15ZtRHWbH4VUlvNQXOLg/981uyWck8qxRo25j6VrRaDax24juLJpn7ukn+OKblJdTO0exwr3up9ROf++aj/tHVAeZ/0FdnceHtJY8NewH3Ukfngj9apt4Vt5M/ZdUib/ZZef0NTzy7jtHscs2pakB/rxn/AHaP7T1QY/fj8VFb8/hHU1H7topR/st/jVGbw9qkRw1pKx9VXd/Kl7SXcfLDsU11PU8cTAn/AHaZf6hdy6beR3UoETW0m4gdPl4/WpZLK4iOJI5Ex/eQj+dR+UvlzeYuU8pw3HbaRT9q+4/Zp7I4z4XT3MK6q9vIURniA4AzgN/Un8MV2B1HUl/5eD+NY3gHTUsvDy+WzuZpGZmIyePlA49lFbclueuH/wC+azjW5leL0ZpOlyyaaIzqep54nbH0pDq2o9PtP6UjQt2Dfkab5IX+HJpOtLuCpLsRy6tqQOBcf+O1AdY1IH/j4H/fNWXh9EP4ioHhG7hW/wC+aTqy7lKlHsP02xdvuo23610NnYMcDyuB3zS2kSK3A6VtaegzuYlj79q5MPR1VzvxFbsFvaFMfLis7Utds7VXhtZC8oO1iUbAP5Vvw48xjyT7mrTRxlMsikn2r1YJR6Hk1JOXU88uPEU9tZTSSSrOuwkx5xv9s1xOjfETW1165hi8MmCyb7ri8Tk++a9l1CKP7O6+WhHptFN06ztjBnyIuevyCpnJSlsXTi4Qepymk+OCIGN7BZ53cf6YofGB6HHXNa0fjjRZFAOq3Fk3p5iSLWnLZ2yuSIIf+/YqrcW8HH7mLn/pmKr2sf5TL2Mm9yBfE0T82nivRbn/AGLhVRvpkGpJvEl1GuLrT7G4X1gvEb9GNQz2dsy7fs8Ix/0zFK+bfaITs6dAKzdWP8pSw7/mI5vF2k5AlvG00j+9gL+YOKlg19Zx/oni6wf0BeP+pqzJq08ICtDbyj0eJatWkumXsoSfRbPef4lQD+lL2sekQ9hJbsorrHiCE8atot2mDhXwh9uQa4rxrq3ju7hMcWl6PLFnLC3vgpP6V6x/YdkpDW5lt/ZG4/Wq93Bc2UbyrcRTBQcLJbr/ADGKic0+hVJOL91nmXgTX30/RIbLXPDkkXls/wA0U4bgsSD1967q0bw1fW4mhnuEjbox6U/TfEYncRTabBn+8hwPyINdLBHFJEG8pAp/h2jFZc8WkoouXPGTc3uco+j6VNn7PrQGez8Coh4YuHBFvf2k/sGrrZNN0+b/AFlnA2fVBWfdeGdJkbcsDRN6xuVxUteRUavmctP4W1pM/ukf/dfNZ0mha0rlTp8x+h4rsJvD81uM2etX8PsX3D8qzbiTXoJTGuuMwHc265rGTt0N4Sk9mj//2Q=="/>
          <p:cNvSpPr>
            <a:spLocks noChangeAspect="1" noChangeArrowheads="1"/>
          </p:cNvSpPr>
          <p:nvPr/>
        </p:nvSpPr>
        <p:spPr bwMode="auto">
          <a:xfrm>
            <a:off x="51752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8" descr="data:image/jpg;base64,%20/9j/4AAQSkZJRgABAQEAYABgAAD/2wBDAAUDBAQEAwUEBAQFBQUGBwwIBwcHBw8LCwkMEQ8SEhEPERETFhwXExQaFRERGCEYGh0dHx8fExciJCIeJBweHx7/2wBDAQUFBQcGBw4ICA4eFBEUHh4eHh4eHh4eHh4eHh4eHh4eHh4eHh4eHh4eHh4eHh4eHh4eHh4eHh4eHh4eHh4eHh7/wAARCABtAJ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Qsv9b7YNdF4cPyT/AO8P5VzNkf3n4V0XhrdmU/w7h/Kk/hI+0a8a7ZGwTg9qkboaav8ArW+lOboayLOW8P8A35/+urVvL0rA8O/8tf8Arq3866AfjXSjEKQ/WgmmnpQAjHio2IzSO1RO1ADiaaTx1pm72prNQA/IprNUZams1AEytzQT9arh+acXoAc7VEWoZqiZsUAKzVGX5prtUJbmhgU7Fv3p/wB2un8L8wS/9dP6Vydif3rfSus8K/8AHtJ/10/pWb+E0+0bC/61voKHdMlNy78Z255qKeZYFmmkZUREySxwPzrz/Tta1XW/E00NlNbo8UbSQTEl1I4BUjoB781zTqKDS7m9Ok5pvsbvhrkS/wDXVv510HYV57Y69qOkK32nSzOpc/NHkDOefm5H54retfGmkSIvn+bbueqnDAfiK2+s09m7epm8LVtdK68tTomIyTXJ+NviF4N8G3dra+JtettOmuwWhSTOSucbjjoM961v+Ei0QxmRtSgjQDJaRtij8TxXxt8QLyL4ufHCTyHe40uGYw7ozwttHxnPbccn8aqdeEY819Ap4ec5KNtWfZmnajY6rp8OoaZeQXlpMu6KaFwyOPUEU9zzXFfBWCCy8Hy2Nrarb29veSJEEUhCowBg9zxg+9dk5706VRVIKfcivTdGpKD6Gf4h13SfD+mSalreoQWFnHjdLM2BnsPc1T8LeMPDPioTf8I/rVpqJgx5qxP8yZ7kda4749aGnibwW+nyOYik6SRSbM4cHj8MZ/SvmHwVqt/8I/jJE+p+ZHHBKYL1A2d8L9T78EEfSl7Zc7h2NI4dukqnc+5zTCa46x+KngHUNQXTrDxNaXV28ZkWGFWZio69sZ9s1HqXjgSTraaNZy3M7Hps3N/3yOn1NKpXp0/iYqWGq1dYrQ7PdgZ7e9Zt5rNnHcixhuI5Lx42kWNTnCjqTWLZaVrWpkTa3dyW0XX7PG/zH6kcD6D86Z4j0ePS7GTUdB09FuwhjlbdyI+pOD1PArKrVqezcoxt+f3G9CjR9ooyld/h950Wj3JvNJtrppA5ljD5+tTOazvChX/hGdO2LsX7OvA7cc1fkPFdFN3gmclVWm15kbtURbmnOeKhyc1ZBU04/vX/AN2uw8K/8ebn/pof5Vxml/61/pXVaVew6b4dvdQnz5VsHlfAycKueKzfwl/aPPv2h/GF9p1mdA0OYJezR75XA3FcnCqB655r0HwBor+HfA+l6PKVae3tgZyv3TK2WfHtuZsV4dqU9jq3xI03Xte22emrcrePL94uVGUXaMk5YDkDtXsx+IHhF1KpqwZmQkDyJOmP92qnB2SSGmSeG+YJdwyDI3X6mrV1oWi3QPn6Xatk8kR7T+YxXG+F/Hnh2a+Gm290ryvePASWACvk8dc5yMYrq7rXIYWeMbRt6szAc1TgmveREZST91mPq/hXR0tZY4YXVMh9hbIz6c9q8gu7/S/C/iS6KeHvtMLTGW4jtgIyxYDBYjk816b4i8RmO3kVHQlhj5WzWf4b8H2Ov2k17r1nIUkK+SQ7RswBznI5xnpXmYrDxqNQopX38j1cLiHTTnWba28y34K8deGLvSo4bOCXT4lJxG3zBSSSeevUnrXTNrOlvbNcR30Lxr12nJ/LrXMP8M9BVy8F1fwHOfkkGfzIqaHwNpkKbRfagx7sZBk/pWlP63FcrijGqsDKXMpSOd8Y/EfwzpaKNXtLoosa3Cb1KoW7KDwCw7g96+TPjJqdprfiuXXrO7a5hvFDhm4IPIII6jGMV9jeJfhr4d8Q6JcaTqjXc8Ew+8ZBuQ9mU44Ir5N+KXww1Lwrf3FlBL9tihY4cD5whJKEjHUjJ4zVxi4tTqb7F89OacKN7bkn7M+n6RqnxbsLXV554mMEv2fy2C+ZJt4Un3Ga+2dM0+w0y38iwtYrdD12jlvqep/Gvzct7u90q/t9RtJpLa6t5Q0cinDRup4NfXPwk/aC0/xRFHp2t6Td22ppF+8mtwHhkIHXBIK59OR710xhH4ranJVlL4b6HuR61leLlvT4a1A6fKIrpYWaNmGQSBnBHpXM6X8TdJkuPK1e3k01WzslO5168A4XIz+Iq1qHxG8JLayD7dLKrKVGyFsHII74qnZ6GCuncrfBXVJtQ8FiG6cvdWlxJDIT3ydw/DBx+FdpJ0rx/wCCOohPFmp6eu4Q3Fv5qBsZJRsZ49mNeuueKI6Kw57kMhqA9alkqAnmmSVdLP7x/wDdrsvC6JNpc0cihkZypB7jArjNK/1kn0Fdd4Zu7a3sXWa4ijPmE4ZwD096zfwmn2jzbxf8C4dQ1251fRdckgmlQJ9nu1LxqPZl5H8/euNvvhD440i4muLWzsr+MRsAIbtu/X5WweeeO2a+jV1KwLsftttz/wBNV/xptxqFgVZBeQFtp4Dgmj2k7bj5UfEk819oOpalp82nX1tqC3R1FVckfPvLAjscf0r2jwJ4kvPHel295Y27R3kmRcwZ/wBQ465PYdwfQ1h/tCWNq19peob44LoxSwmRmADoX4U568njkda6X9lHT5bDwJqZuI4BNJqsgLxKRuUImM557mnKDk7XKjUUVzWO80PwjbWrrdapIL25HKqeY0/A9T9a6KR+KHaq8jZrSEIwVkYTqSm7yYkklQs9RyE5qJm4qjMlL1zXjfwbpXi63NvqO6NGQqZYfklB/hIb0B5wcit3dS7zik4plRk4u6Pj/wCMPwX8aafqETadYJq9pNIsf2y3++WJwGlT+E9MkZGcmtXwJ4bi8KSXOn/Kt7AAty7jDKwGSfoTkD2A9TX1WrsD1rmPidpVrdeHZtQS2txewYZZ2QbgvcZqHCzTT0N41rq0lr3PGmsdQ1zUI9O02Fnubhsxjdtzxu3Z7KMmu60j4PvtSTWtaKt/FFZpgHp1J+nYVQ+DsYl8evKR/qbaVwAehOFP8x7V7LKaiMVO7YTlyaIwfDPhbQvDKSf2TZ+XLKAJJnYtI49z/hitdm4prt1pma15bbGTbeojtUBbmpHNQMeetIRDo/LyfQVcdeaqaHzJL/uj+daDqKzWxo9yvt5qxaj5s03aKlh+WrRLPIf2hFDW+lvIMwoZDJ7AOMH8+Pxrp/2Xw6/DWaSQnM2pzuM+mEH9Kw/2iryO18BlZbGe5hnnMchhGXVc5wOc8+36V1nwBsodP+E2iQ26sqOjy4Y5PzSN1q+wP4T0B24qFmoZqjJpmZG/WoyKe3WkPSgCJlpO1PooAao5rJ8dlh4P1Eq2CsW7OfQituMVleNUkfwlqaRReYTAcgHoO5/Cgcdzz74EQCTVtXvtv+riSIEn+82SPT+CvVJelecfAcBYdcUdpojyc9n/AM/jXpMi1nSVol1neZVbvTcVOVpGStSEVHFQuPmq3ItRFOalgyloZ+eX/dH861G6Vzun6lBbmRhmRiMAL/jUNzqWp3blY18mP/Z6/nXFPFU4K17s7YYWpN3tZHRXFzBCv7yRVPpnmqcmpu3FtCT/ALTVlWOlzyPvk8xifUda6Cz08on+rYH61kq9Sfw6Gzw9OHxanmPxrbUk8JRXAYLGLlQ+5fl5P6VtfBG61Cf4Y6VIsgwDMBjoB5rYrX+KXhy4174e6jptu0kcvyyoygbhtOe+B0z+FO+DGjTaN4Ct9KuFXzraWRWAA7ncP51tFvlSb1M5R1bS0NeWbUR1mx+FVJbzUFzi4P8A3zW7JZyTyrFGjbmPpWtFoNrHbiO4smmfu6Sf44puUl1M7R7HCve6n1E5/wC+aj/tHVAeZ/0FdnceHtJY8NewH3Ukfngj9apt4Vt5M/ZdUib/AGWXn9DU88u47R7HLNqWpAf68Z/3aP7T1QY/fj8VFb8/hHU1H7topR/st/jVGbw9qkRw1pKx9VXd/Kl7SXcfLDsU11PU8cTAn/dpl/qF3Lpt5HdSgRNbSbiB0+Xj9alksriI4kjkTH95CP51H5S+XN5i5TynDcdtpFP2r7j9mnsjjPhdPcwrqr28hRGeIDgDOA39SfwxXYHUdSX/AJeD+NY3gHTUsvDy+WzuZpGZmIyePlA49lFbclueuH/75rONbmV4vRmk6XLJpojOp6nnidsfSkOraj0+0/pSNC3YN+Rpvkhf4cmk60u4KkuxHLq2pA4Fx/47UB1jUgf+Pgf981ZeH0Q/iKgeEbuFb/vmk6su5SpR7D9NsXb7qNt+tdDZ2DHA8rgd80tpEitwOlbWnoM7mJY+/auTD0dVc78RW7Bb2hTHy4rO1LXbO1V4LWQvKDtYlGwD37Vvw48xjyT7mrTRxlMsikn2r1YJR6Hk1JOXU88uPEU9tZTSSSrOuwkx5xv9s1xOjfETW1165hi8MmCyb7ri8Tk++a9l1CKP7O6+WhHptFN06ztjBnyIuevyCpnJSlsXTi4Qepymk+OCIGN7BZ53cf6YofGB6HHXNayeONFkUA6rcWTenmJIv61py2dsrkiCH/v2Kq3FvBx+5i5/6Ziq9rH+Uy9jJvcgXxNE/Np4r0W5/wBi4VUb6ZBqSbxJdRri60+xuF9YLxG/RjUM9nbMu37PCMf9MxSvm32iE7OnQCs3Vj/KUsO/5iObxdpOQJbxtNI/vYC/mDipYNfWcf6J4usH9AXj/qasyatPCArQ28o9HiWrVpLpl7KEn0Wz3n+JUA/pS9rHpEPYSW7KK6x4ghPGraLdpg4V8IfbkGuK8a6t47u4THFpejyxZywt74KT+lesf2HZKQ1uZbf2RuP1qvdwXNlG8q3EUwUHCyW6/wAxionNPoVSTi/dZ5l4E199P0SGy1zw3JF5bP8ANFOG4LEg9feu6tG8NX1uJoZ7hI26MelP03xGJ3EU2mwZ/vIcD8iDXSwRxSRBvKQKf4doxWXPFpKKLlzxk3N7nKPo+lTZ+z60Bns/AqIeGLhwRb39pP7Bq62TTdPm/wBZZwNn1QVn3XhnSZG3LA0TesblcVLXkVGr5nLT+FtaTP7pH/3XzWdJoWtK5U6fMfoeK7Cbw/NbjNnrV/D7F9w/Ks24k16CUxrrjMB3Nuuaxk7dDeEpPZo//9k="/>
          <p:cNvSpPr>
            <a:spLocks noChangeAspect="1" noChangeArrowheads="1"/>
          </p:cNvSpPr>
          <p:nvPr/>
        </p:nvSpPr>
        <p:spPr bwMode="auto">
          <a:xfrm>
            <a:off x="66992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053" y="4792411"/>
            <a:ext cx="1362075" cy="1752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74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F74B7D-421A-4563-A5EC-8C7B0BDA8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4" y="1701322"/>
            <a:ext cx="3385344" cy="2819398"/>
          </a:xfrm>
        </p:spPr>
        <p:txBody>
          <a:bodyPr vert="horz" lIns="91408" tIns="45704" rIns="91408" bIns="45704" rtlCol="0" anchor="b">
            <a:normAutofit fontScale="90000"/>
          </a:bodyPr>
          <a:lstStyle/>
          <a:p>
            <a:pPr algn="r"/>
            <a:r>
              <a:rPr lang="en-US" sz="4800"/>
              <a:t>Keeping clean </a:t>
            </a:r>
            <a:br>
              <a:rPr lang="en-US" sz="4800"/>
            </a:br>
            <a:r>
              <a:rPr lang="en-US" sz="4800"/>
              <a:t/>
            </a:r>
            <a:br>
              <a:rPr lang="en-US" sz="4800"/>
            </a:br>
            <a:r>
              <a:rPr lang="en-US" sz="4800"/>
              <a:t>  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D7D412C5-097D-4989-A2BC-D62E66B875B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" y="4851400"/>
            <a:ext cx="3384947" cy="914400"/>
          </a:xfrm>
        </p:spPr>
        <p:txBody>
          <a:bodyPr vert="horz" lIns="91408" tIns="45704" rIns="91408" bIns="45704" rtlCol="0" anchor="t">
            <a:normAutofit fontScale="92500" lnSpcReduction="10000"/>
          </a:bodyPr>
          <a:lstStyle/>
          <a:p>
            <a:pPr marL="0" indent="0" algn="r">
              <a:buNone/>
            </a:pPr>
            <a:r>
              <a:rPr lang="en-US" sz="3200" cap="all"/>
              <a:t>Keeping your teeth clean</a:t>
            </a:r>
          </a:p>
        </p:txBody>
      </p:sp>
      <p:pic>
        <p:nvPicPr>
          <p:cNvPr id="14" name="Picture 14" descr="A close up of a persons face&#10;&#10;Description generated with very high confidence">
            <a:extLst>
              <a:ext uri="{FF2B5EF4-FFF2-40B4-BE49-F238E27FC236}">
                <a16:creationId xmlns:a16="http://schemas.microsoft.com/office/drawing/2014/main" xmlns="" id="{BD6B93F6-ED41-4242-9925-CD6341A35F89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5536407" y="2433638"/>
            <a:ext cx="3607594" cy="3211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9784BE3-1C0D-432B-BE8A-9AA22B05D9F2}"/>
              </a:ext>
            </a:extLst>
          </p:cNvPr>
          <p:cNvSpPr txBox="1"/>
          <p:nvPr/>
        </p:nvSpPr>
        <p:spPr>
          <a:xfrm>
            <a:off x="6689551" y="6870701"/>
            <a:ext cx="2454453" cy="200022"/>
          </a:xfrm>
          <a:prstGeom prst="rect">
            <a:avLst/>
          </a:prstGeom>
          <a:solidFill>
            <a:srgbClr val="000000"/>
          </a:solidFill>
        </p:spPr>
        <p:txBody>
          <a:bodyPr wrap="none" lIns="91408" tIns="45704" rIns="91408" bIns="45704">
            <a:spAutoFit/>
          </a:bodyPr>
          <a:lstStyle/>
          <a:p>
            <a:pPr algn="r" defTabSz="457040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66B409C-06D6-472F-B3F0-FD233B350F57}"/>
              </a:ext>
            </a:extLst>
          </p:cNvPr>
          <p:cNvSpPr txBox="1"/>
          <p:nvPr/>
        </p:nvSpPr>
        <p:spPr>
          <a:xfrm>
            <a:off x="5092412" y="6870701"/>
            <a:ext cx="2201179" cy="200022"/>
          </a:xfrm>
          <a:prstGeom prst="rect">
            <a:avLst/>
          </a:prstGeom>
          <a:solidFill>
            <a:srgbClr val="000000"/>
          </a:solidFill>
        </p:spPr>
        <p:txBody>
          <a:bodyPr wrap="none" lIns="91408" tIns="45704" rIns="91408" bIns="45704">
            <a:spAutoFit/>
          </a:bodyPr>
          <a:lstStyle/>
          <a:p>
            <a:pPr algn="r" defTabSz="457040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1AC921A-E494-4D72-81AD-8C41930F5A26}"/>
              </a:ext>
            </a:extLst>
          </p:cNvPr>
          <p:cNvSpPr txBox="1"/>
          <p:nvPr/>
        </p:nvSpPr>
        <p:spPr>
          <a:xfrm>
            <a:off x="3298906" y="6870701"/>
            <a:ext cx="2334229" cy="200022"/>
          </a:xfrm>
          <a:prstGeom prst="rect">
            <a:avLst/>
          </a:prstGeom>
          <a:solidFill>
            <a:srgbClr val="000000"/>
          </a:solidFill>
        </p:spPr>
        <p:txBody>
          <a:bodyPr wrap="none" lIns="91408" tIns="45704" rIns="91408" bIns="45704">
            <a:spAutoFit/>
          </a:bodyPr>
          <a:lstStyle/>
          <a:p>
            <a:pPr algn="r" defTabSz="457040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96C27FA-D2C6-4D60-9FAF-78720757B00B}"/>
              </a:ext>
            </a:extLst>
          </p:cNvPr>
          <p:cNvSpPr txBox="1"/>
          <p:nvPr/>
        </p:nvSpPr>
        <p:spPr>
          <a:xfrm>
            <a:off x="1671709" y="6870701"/>
            <a:ext cx="2201179" cy="200022"/>
          </a:xfrm>
          <a:prstGeom prst="rect">
            <a:avLst/>
          </a:prstGeom>
          <a:solidFill>
            <a:srgbClr val="000000"/>
          </a:solidFill>
        </p:spPr>
        <p:txBody>
          <a:bodyPr wrap="none" lIns="91408" tIns="45704" rIns="91408" bIns="45704">
            <a:spAutoFit/>
          </a:bodyPr>
          <a:lstStyle/>
          <a:p>
            <a:pPr algn="r" defTabSz="457040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813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xmlns="" id="{B1BE7CB7-24DC-41D6-9BC1-CE53027283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9141619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29A6D8-1182-4CA0-98F4-9A0F58486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57" y="2032000"/>
            <a:ext cx="3385344" cy="2819398"/>
          </a:xfrm>
        </p:spPr>
        <p:txBody>
          <a:bodyPr vert="horz" lIns="91408" tIns="45704" rIns="91408" bIns="45704" rtlCol="0" anchor="b">
            <a:normAutofit fontScale="90000"/>
          </a:bodyPr>
          <a:lstStyle/>
          <a:p>
            <a:pPr algn="r"/>
            <a:r>
              <a:rPr lang="en-US" sz="4800"/>
              <a:t>Keeping clean</a:t>
            </a:r>
            <a:br>
              <a:rPr lang="en-US" sz="4800"/>
            </a:br>
            <a:r>
              <a:rPr lang="en-US" sz="4800"/>
              <a:t>KEEPING YOUR HAIR CLEAN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xmlns="" id="{66E77F98-D232-4F7C-8939-9112C4393A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4370649" y="660400"/>
            <a:ext cx="4786054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08" tIns="45704" rIns="91408" bIns="45704" rtlCol="0" anchor="t">
            <a:normAutofit/>
          </a:bodyPr>
          <a:lstStyle/>
          <a:p>
            <a:pPr algn="ctr" defTabSz="457040">
              <a:spcAft>
                <a:spcPts val="1000"/>
              </a:spcAft>
              <a:buClr>
                <a:prstClr val="white"/>
              </a:buClr>
              <a:buSzPct val="100000"/>
            </a:pPr>
            <a:endParaRPr lang="en-US" sz="1600" cap="all">
              <a:solidFill>
                <a:prstClr val="white"/>
              </a:solidFill>
            </a:endParaRPr>
          </a:p>
        </p:txBody>
      </p:sp>
      <p:sp>
        <p:nvSpPr>
          <p:cNvPr id="7" name="Freeform 14">
            <a:extLst>
              <a:ext uri="{FF2B5EF4-FFF2-40B4-BE49-F238E27FC236}">
                <a16:creationId xmlns:a16="http://schemas.microsoft.com/office/drawing/2014/main" xmlns="" id="{2D69692A-B119-4841-BA47-573ED38308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961210" y="104912"/>
            <a:ext cx="5172535" cy="6005491"/>
          </a:xfrm>
          <a:custGeom>
            <a:avLst/>
            <a:gdLst>
              <a:gd name="connsiteX0" fmla="*/ 3912717 w 6896713"/>
              <a:gd name="connsiteY0" fmla="*/ 0 h 6005491"/>
              <a:gd name="connsiteX1" fmla="*/ 6679426 w 6896713"/>
              <a:gd name="connsiteY1" fmla="*/ 1146008 h 6005491"/>
              <a:gd name="connsiteX2" fmla="*/ 6896713 w 6896713"/>
              <a:gd name="connsiteY2" fmla="*/ 1385085 h 6005491"/>
              <a:gd name="connsiteX3" fmla="*/ 6896713 w 6896713"/>
              <a:gd name="connsiteY3" fmla="*/ 1431256 h 6005491"/>
              <a:gd name="connsiteX4" fmla="*/ 6657442 w 6896713"/>
              <a:gd name="connsiteY4" fmla="*/ 1167992 h 6005491"/>
              <a:gd name="connsiteX5" fmla="*/ 3912717 w 6896713"/>
              <a:gd name="connsiteY5" fmla="*/ 31089 h 6005491"/>
              <a:gd name="connsiteX6" fmla="*/ 31089 w 6896713"/>
              <a:gd name="connsiteY6" fmla="*/ 3912717 h 6005491"/>
              <a:gd name="connsiteX7" fmla="*/ 593046 w 6896713"/>
              <a:gd name="connsiteY7" fmla="*/ 5925483 h 6005491"/>
              <a:gd name="connsiteX8" fmla="*/ 633874 w 6896713"/>
              <a:gd name="connsiteY8" fmla="*/ 5989169 h 6005491"/>
              <a:gd name="connsiteX9" fmla="*/ 607415 w 6896713"/>
              <a:gd name="connsiteY9" fmla="*/ 6005491 h 6005491"/>
              <a:gd name="connsiteX10" fmla="*/ 566458 w 6896713"/>
              <a:gd name="connsiteY10" fmla="*/ 5941603 h 6005491"/>
              <a:gd name="connsiteX11" fmla="*/ 0 w 6896713"/>
              <a:gd name="connsiteY11" fmla="*/ 3912717 h 6005491"/>
              <a:gd name="connsiteX12" fmla="*/ 3912717 w 6896713"/>
              <a:gd name="connsiteY12" fmla="*/ 0 h 600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6713" h="6005491">
                <a:moveTo>
                  <a:pt x="3912717" y="0"/>
                </a:moveTo>
                <a:cubicBezTo>
                  <a:pt x="4993184" y="0"/>
                  <a:pt x="5971363" y="437946"/>
                  <a:pt x="6679426" y="1146008"/>
                </a:cubicBezTo>
                <a:lnTo>
                  <a:pt x="6896713" y="1385085"/>
                </a:lnTo>
                <a:lnTo>
                  <a:pt x="6896713" y="1431256"/>
                </a:lnTo>
                <a:lnTo>
                  <a:pt x="6657442" y="1167992"/>
                </a:lnTo>
                <a:cubicBezTo>
                  <a:pt x="5955006" y="465555"/>
                  <a:pt x="4984599" y="31089"/>
                  <a:pt x="3912717" y="31089"/>
                </a:cubicBezTo>
                <a:cubicBezTo>
                  <a:pt x="1768953" y="31089"/>
                  <a:pt x="31089" y="1768953"/>
                  <a:pt x="31089" y="3912717"/>
                </a:cubicBezTo>
                <a:cubicBezTo>
                  <a:pt x="31089" y="4649636"/>
                  <a:pt x="236442" y="5338592"/>
                  <a:pt x="593046" y="5925483"/>
                </a:cubicBezTo>
                <a:lnTo>
                  <a:pt x="633874" y="5989169"/>
                </a:lnTo>
                <a:lnTo>
                  <a:pt x="607415" y="6005491"/>
                </a:lnTo>
                <a:lnTo>
                  <a:pt x="566458" y="5941603"/>
                </a:lnTo>
                <a:cubicBezTo>
                  <a:pt x="206998" y="5350013"/>
                  <a:pt x="0" y="4655538"/>
                  <a:pt x="0" y="3912717"/>
                </a:cubicBezTo>
                <a:cubicBezTo>
                  <a:pt x="0" y="1751783"/>
                  <a:pt x="1751783" y="0"/>
                  <a:pt x="3912717" y="0"/>
                </a:cubicBezTo>
                <a:close/>
              </a:path>
            </a:pathLst>
          </a:cu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 defTabSz="45704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13">
            <a:extLst>
              <a:ext uri="{FF2B5EF4-FFF2-40B4-BE49-F238E27FC236}">
                <a16:creationId xmlns:a16="http://schemas.microsoft.com/office/drawing/2014/main" xmlns="" id="{376D2B7F-D454-43F4-9C03-617F5ECAC6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137020" y="331504"/>
            <a:ext cx="5006987" cy="5235326"/>
            <a:chOff x="5516018" y="331504"/>
            <a:chExt cx="6675982" cy="523532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CB3E3C80-CF43-424A-8A88-AE3F3BB97B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9266830" y="3315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E5EF46FA-D436-4C4F-A200-485E1BF33A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20000" flipH="1">
              <a:off x="9408861" y="3383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7DB6BF16-4065-479E-BFB0-C908A02E4C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240000" flipH="1">
              <a:off x="9551700" y="34763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4BC3B5CC-2833-45E2-8945-88EC470DD9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360000" flipH="1">
              <a:off x="9688748" y="36808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5055C724-1D63-4CF4-84B1-C9CBE0306B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540000" flipH="1">
              <a:off x="9824866" y="38922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4C3CE87C-0A07-4D8F-BB31-90C2A90A0B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660000" flipH="1">
              <a:off x="9966867" y="41754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20">
              <a:extLst>
                <a:ext uri="{FF2B5EF4-FFF2-40B4-BE49-F238E27FC236}">
                  <a16:creationId xmlns:a16="http://schemas.microsoft.com/office/drawing/2014/main" xmlns="" id="{1104BE2F-58A7-4BAC-86FA-FF2A8C7D85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780000" flipH="1">
              <a:off x="10104425" y="4458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21">
              <a:extLst>
                <a:ext uri="{FF2B5EF4-FFF2-40B4-BE49-F238E27FC236}">
                  <a16:creationId xmlns:a16="http://schemas.microsoft.com/office/drawing/2014/main" xmlns="" id="{32E74752-77C3-43C2-8774-D5F9D49BE0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900000" flipH="1">
              <a:off x="10240513" y="47948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64DB6084-8275-4B8B-B916-A865383527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080000" flipH="1">
              <a:off x="10373882" y="52435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248ADBF5-265C-42C6-AE25-6A47E611F2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200000" flipH="1">
              <a:off x="10505632" y="570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5C2B34DD-C780-4185-8409-577D82EF53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320000" flipH="1">
              <a:off x="10637382" y="62134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52522DE9-2D64-436D-9CE6-1CA0B6F755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440000" flipH="1">
              <a:off x="10760965" y="69043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26">
              <a:extLst>
                <a:ext uri="{FF2B5EF4-FFF2-40B4-BE49-F238E27FC236}">
                  <a16:creationId xmlns:a16="http://schemas.microsoft.com/office/drawing/2014/main" xmlns="" id="{D7EB3C83-9D04-4B51-B81A-92415595C1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" flipH="1">
              <a:off x="10888991" y="755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3923EF68-3866-4504-A547-748B286BBB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740000" flipH="1">
              <a:off x="11010193" y="81974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79FFA4A6-C19A-4D63-A48E-F6DF3BF475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860000" flipH="1">
              <a:off x="11129014" y="89566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252A8C7B-BAD4-442E-B027-78A04D9A907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980000" flipH="1">
              <a:off x="11249872" y="968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216BDBD3-5F1E-4C86-B451-F0CA3CE89C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2160000" flipH="1">
              <a:off x="11366875" y="10480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B9FEB101-5620-4A0F-95E3-CE2DBB03EB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2280000" flipH="1">
              <a:off x="11474058" y="11315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67C7135B-3A30-4C00-B647-7297D88AE6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2400000" flipH="1">
              <a:off x="11583303" y="122179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3A41718C-4C14-4541-A818-EEF0E14B98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2520000" flipH="1">
              <a:off x="11685344" y="132177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C190C7EE-1249-45BC-B477-672534C55E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2700000" flipH="1">
              <a:off x="11787704" y="14176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92EAA8AA-1C71-42EC-AFEF-6755DD0813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2820000" flipH="1">
              <a:off x="11880859" y="15179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D52D9C58-B6CD-487D-8844-8E60C26B71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2940000" flipH="1">
              <a:off x="11969252" y="162743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1DC16357-5F68-4943-842C-281B0B29C1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3060000" flipH="1">
              <a:off x="12062016" y="173601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679E2988-BDB4-4B76-BC01-0A4F70AEDF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2074680" y="1910249"/>
              <a:ext cx="117320" cy="82912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BF13BD4C-FD43-41AE-9C3C-70353B538A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2149943" y="2083594"/>
              <a:ext cx="39676" cy="21436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6043F5EC-7D9B-497A-A1D5-F594BC8373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180000" flipH="1">
              <a:off x="9127990" y="33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E3C79359-007A-4E83-961D-B74B7F0140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300000" flipH="1">
              <a:off x="8987576" y="33663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D95CA68B-BEB2-4A87-A7BA-9A02E19866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420000" flipH="1">
              <a:off x="8844859" y="35117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6A1DD542-B97B-4A32-BD77-5E180CF9C9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540000" flipH="1">
              <a:off x="8706904" y="3657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F195F679-DC61-48C0-AFA7-14EB929C16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720000" flipH="1">
              <a:off x="8568008" y="3878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B7ED82E4-33E1-4C24-B9BC-80B88E9934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840000" flipH="1">
              <a:off x="8429112" y="4100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4D3FF1B5-570E-411B-B032-7D3D14A9D8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960000" flipH="1">
              <a:off x="8294968" y="4462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49AC84EA-A2CE-4019-B84B-7A1F404BC4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1080000" flipH="1">
              <a:off x="8160824" y="48237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F8E51320-5338-4343-B3F1-8CD8C201B3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1260000" flipH="1">
              <a:off x="8027689" y="53184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4CA359DA-7FFD-49D7-9DC8-90CC59297E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1380000" flipH="1">
              <a:off x="7894554" y="58132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D639F649-3951-4473-8E7F-8C5A60DBEE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1500000" flipH="1">
              <a:off x="7761419" y="63079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0B685C7E-0793-4A19-A2C0-ED0AF4C95D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1620000" flipH="1">
              <a:off x="7636645" y="6898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8C41D6C1-396D-4A13-9016-3740B74A62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1800000" flipH="1">
              <a:off x="7511871" y="75119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02453185-7FF0-4468-B954-8B80326196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1920000" flipH="1">
              <a:off x="7387899" y="81977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xmlns="" id="{52E5D222-C91B-4F53-8691-2776D48B72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2040000" flipH="1">
              <a:off x="7268530" y="8931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E895179C-86D4-47C3-B3CF-0B35CF49D1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2160000" flipH="1">
              <a:off x="7152030" y="9765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B2E7AF09-E0E5-48D7-B567-DC6CEF768B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2340000" flipH="1">
              <a:off x="7041695" y="10600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DB88FBC0-46E9-45F7-AE3D-4A217317CE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2460000" flipH="1">
              <a:off x="6931360" y="114346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FFFE4CED-BA63-4027-A163-AB70074D11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2580000" flipH="1">
              <a:off x="6819070" y="123586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8B9E605E-7F91-42D6-AB7B-E29DAB2FCA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2700000" flipH="1">
              <a:off x="6721359" y="133274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B1C908CE-4D4A-4EC5-ACBC-0A98139D22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2880000" flipH="1">
              <a:off x="6617467" y="1429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003599D7-040E-456C-9C79-0970F0DF90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3000000" flipH="1">
              <a:off x="6520032" y="15272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51E6638C-2C86-4508-8353-2019400251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3120000" flipH="1">
              <a:off x="6429579" y="16416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xmlns="" id="{7FDC02B3-C8E4-4A8B-BFA9-4277A644748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3240000" flipH="1">
              <a:off x="6340532" y="1750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xmlns="" id="{DAA08825-5607-45CA-961E-8CCB137A16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3420000" flipH="1">
              <a:off x="6261757" y="18601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xmlns="" id="{72CC3665-D1A4-4688-968F-6667A3CD0E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3540000" flipH="1">
              <a:off x="6184144" y="19796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22931648-3329-4376-8A41-1FDF2E70C5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3660000" flipH="1">
              <a:off x="6106531" y="20990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xmlns="" id="{05F0E143-F9A0-4841-BB31-F4FC3C9D737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3780000" flipH="1">
              <a:off x="6043206" y="222255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xmlns="" id="{F80BB23A-6014-403A-816C-B8AB6C98C3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3960000" flipH="1">
              <a:off x="5978913" y="234430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xmlns="" id="{E93EA34A-9835-4230-9A93-6E45613D31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4080000" flipH="1">
              <a:off x="5912438" y="24706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5C63864B-F930-461F-9679-F99A4A7A092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4200000" flipH="1">
              <a:off x="5858875" y="260092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4F6D4C50-4656-46BD-BAF1-4A85D1500D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4320000" flipH="1">
              <a:off x="5808182" y="273404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8EA43B2D-4AE2-4D25-9D3C-0B4DE8D9F7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4500000" flipH="1">
              <a:off x="5773263" y="28668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xmlns="" id="{9AA0EF34-10B7-472F-8415-C632429DCD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4620000" flipH="1">
              <a:off x="5735963" y="300206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xmlns="" id="{97AB2629-C6CE-4727-8B4C-E52B2C63E5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4740000" flipH="1">
              <a:off x="5700105" y="31389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xmlns="" id="{50DB4576-3607-47C2-BFB8-15B9E3E279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4860000" flipH="1">
              <a:off x="5665939" y="327548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xmlns="" id="{B3984074-5931-426F-88C9-2B1F3336CA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5040000" flipH="1">
              <a:off x="5644476" y="341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xmlns="" id="{A211FA60-C675-44B6-98A5-2B3E0BFD33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5160000" flipH="1">
              <a:off x="5626530" y="3554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xmlns="" id="{FCF41A87-6CC9-46BC-AE89-4FD0B18E1E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5280000" flipH="1">
              <a:off x="5616429" y="36918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xmlns="" id="{94A53913-716C-4795-812E-AB3D9EF501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5400000" flipH="1">
              <a:off x="5611319" y="38353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xmlns="" id="{1A8EAB39-60C4-433D-A443-17A3D780E5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5580000" flipH="1">
              <a:off x="5608540" y="397572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xmlns="" id="{A4B0E329-AF06-495C-851E-02225948BB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5700000" flipH="1">
              <a:off x="5605761" y="41160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xmlns="" id="{1C20E637-1437-469C-8547-F824CFEFBB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5820000" flipH="1">
              <a:off x="5624195" y="425421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xmlns="" id="{C1FC0204-FD67-429A-9FC3-BE2E866595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5940000" flipH="1">
              <a:off x="5642629" y="43923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xmlns="" id="{01E82E22-F32C-4D97-8FF6-E679457F96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6120000" flipH="1">
              <a:off x="5654818" y="45363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xmlns="" id="{CD0F75F5-7585-44E5-9733-F21B571D74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6240000" flipH="1">
              <a:off x="5684446" y="467136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xmlns="" id="{D7DF6771-925B-4E07-8309-3E18E6DC2D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6360000" flipH="1">
              <a:off x="5714074" y="48087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xmlns="" id="{B43F0621-14B6-4252-88C8-87AC6A1EA0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6480000" flipH="1">
              <a:off x="5748464" y="49484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xmlns="" id="{9FCE7C44-327E-4EEE-BD29-C5938B681A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6660000" flipH="1">
              <a:off x="5792091" y="507760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xmlns="" id="{EB120CBC-3C07-4ED4-9BCC-784A6C31C2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6780000" flipH="1">
              <a:off x="5847441" y="52112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xmlns="" id="{C1A8A678-7BD8-4C71-92A6-9AD3C14570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6900000" flipH="1">
              <a:off x="5900410" y="53424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xmlns="" id="{A56C66A0-173A-47A0-B993-D218E02BBE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7020000" flipH="1">
              <a:off x="5955760" y="547369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3" descr="A picture containing person, indoor, wall&#10;&#10;Description generated with very high confidence">
            <a:extLst>
              <a:ext uri="{FF2B5EF4-FFF2-40B4-BE49-F238E27FC236}">
                <a16:creationId xmlns:a16="http://schemas.microsoft.com/office/drawing/2014/main" xmlns="" id="{044A9AD7-8160-4334-8C95-C4F7C8BF7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4998509" y="2649526"/>
            <a:ext cx="3843246" cy="277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0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132261-6D83-405F-B685-21E8E5E84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6149" y="4808131"/>
            <a:ext cx="2290151" cy="1431370"/>
          </a:xfrm>
        </p:spPr>
        <p:txBody>
          <a:bodyPr vert="horz" lIns="91408" tIns="45704" rIns="91408" bIns="45704" rtlCol="0" anchor="b">
            <a:noAutofit/>
          </a:bodyPr>
          <a:lstStyle/>
          <a:p>
            <a:pPr algn="r">
              <a:lnSpc>
                <a:spcPct val="90000"/>
              </a:lnSpc>
            </a:pPr>
            <a:r>
              <a:rPr lang="en-US" sz="3200"/>
              <a:t>Keeping clean</a:t>
            </a:r>
            <a:br>
              <a:rPr lang="en-US" sz="3200"/>
            </a:br>
            <a:r>
              <a:rPr lang="en-US" sz="3200"/>
              <a:t>Keeping your body clean!</a:t>
            </a:r>
          </a:p>
        </p:txBody>
      </p:sp>
      <p:pic>
        <p:nvPicPr>
          <p:cNvPr id="3" name="Picture 3" descr="A close up of a sign&#10;&#10;Description generated with high confidence">
            <a:extLst>
              <a:ext uri="{FF2B5EF4-FFF2-40B4-BE49-F238E27FC236}">
                <a16:creationId xmlns:a16="http://schemas.microsoft.com/office/drawing/2014/main" xmlns="" id="{E852D71A-C872-48CC-B6FE-8A1248D125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4022" r="1289" b="-2"/>
          <a:stretch/>
        </p:blipFill>
        <p:spPr>
          <a:xfrm>
            <a:off x="40575" y="-4593"/>
            <a:ext cx="6366798" cy="6786163"/>
          </a:xfrm>
          <a:custGeom>
            <a:avLst/>
            <a:gdLst>
              <a:gd name="connsiteX0" fmla="*/ 163732 w 5110634"/>
              <a:gd name="connsiteY0" fmla="*/ 0 h 3738166"/>
              <a:gd name="connsiteX1" fmla="*/ 5110634 w 5110634"/>
              <a:gd name="connsiteY1" fmla="*/ 0 h 3738166"/>
              <a:gd name="connsiteX2" fmla="*/ 5110634 w 5110634"/>
              <a:gd name="connsiteY2" fmla="*/ 3738166 h 3738166"/>
              <a:gd name="connsiteX3" fmla="*/ 163732 w 5110634"/>
              <a:gd name="connsiteY3" fmla="*/ 3738166 h 3738166"/>
              <a:gd name="connsiteX4" fmla="*/ 0 w 5110634"/>
              <a:gd name="connsiteY4" fmla="*/ 3574434 h 3738166"/>
              <a:gd name="connsiteX5" fmla="*/ 0 w 5110634"/>
              <a:gd name="connsiteY5" fmla="*/ 163732 h 3738166"/>
              <a:gd name="connsiteX6" fmla="*/ 163732 w 5110634"/>
              <a:gd name="connsiteY6" fmla="*/ 0 h 373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0634" h="3738166">
                <a:moveTo>
                  <a:pt x="163732" y="0"/>
                </a:moveTo>
                <a:lnTo>
                  <a:pt x="5110634" y="0"/>
                </a:lnTo>
                <a:lnTo>
                  <a:pt x="5110634" y="3738166"/>
                </a:lnTo>
                <a:lnTo>
                  <a:pt x="163732" y="3738166"/>
                </a:lnTo>
                <a:cubicBezTo>
                  <a:pt x="73305" y="3738166"/>
                  <a:pt x="0" y="3664861"/>
                  <a:pt x="0" y="3574434"/>
                </a:cubicBezTo>
                <a:lnTo>
                  <a:pt x="0" y="163732"/>
                </a:lnTo>
                <a:cubicBezTo>
                  <a:pt x="0" y="73305"/>
                  <a:pt x="73305" y="0"/>
                  <a:pt x="163732" y="0"/>
                </a:cubicBezTo>
                <a:close/>
              </a:path>
            </a:pathLst>
          </a:custGeom>
          <a:ln w="50800" cap="sq" cmpd="dbl">
            <a:noFill/>
            <a:miter lim="800000"/>
          </a:ln>
          <a:effectLst/>
        </p:spPr>
      </p:pic>
      <p:pic>
        <p:nvPicPr>
          <p:cNvPr id="18" name="Picture 18" descr="A picture containing gear, toy&#10;&#10;Description generated with very high confidence">
            <a:extLst>
              <a:ext uri="{FF2B5EF4-FFF2-40B4-BE49-F238E27FC236}">
                <a16:creationId xmlns:a16="http://schemas.microsoft.com/office/drawing/2014/main" xmlns="" id="{E9FC5545-81C9-42FD-9BA1-AEFB2E5F86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t="6378" r="1" b="9842"/>
          <a:stretch/>
        </p:blipFill>
        <p:spPr>
          <a:xfrm>
            <a:off x="6721616" y="271706"/>
            <a:ext cx="2478581" cy="3393110"/>
          </a:xfrm>
          <a:custGeom>
            <a:avLst/>
            <a:gdLst>
              <a:gd name="connsiteX0" fmla="*/ 0 w 5084756"/>
              <a:gd name="connsiteY0" fmla="*/ 0 h 3738166"/>
              <a:gd name="connsiteX1" fmla="*/ 4921024 w 5084756"/>
              <a:gd name="connsiteY1" fmla="*/ 0 h 3738166"/>
              <a:gd name="connsiteX2" fmla="*/ 5084756 w 5084756"/>
              <a:gd name="connsiteY2" fmla="*/ 163732 h 3738166"/>
              <a:gd name="connsiteX3" fmla="*/ 5084756 w 5084756"/>
              <a:gd name="connsiteY3" fmla="*/ 3574434 h 3738166"/>
              <a:gd name="connsiteX4" fmla="*/ 4921024 w 5084756"/>
              <a:gd name="connsiteY4" fmla="*/ 3738166 h 3738166"/>
              <a:gd name="connsiteX5" fmla="*/ 0 w 5084756"/>
              <a:gd name="connsiteY5" fmla="*/ 3738166 h 373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84756" h="3738166">
                <a:moveTo>
                  <a:pt x="0" y="0"/>
                </a:moveTo>
                <a:lnTo>
                  <a:pt x="4921024" y="0"/>
                </a:lnTo>
                <a:cubicBezTo>
                  <a:pt x="5011451" y="0"/>
                  <a:pt x="5084756" y="73305"/>
                  <a:pt x="5084756" y="163732"/>
                </a:cubicBezTo>
                <a:lnTo>
                  <a:pt x="5084756" y="3574434"/>
                </a:lnTo>
                <a:cubicBezTo>
                  <a:pt x="5084756" y="3664861"/>
                  <a:pt x="5011451" y="3738166"/>
                  <a:pt x="4921024" y="3738166"/>
                </a:cubicBezTo>
                <a:lnTo>
                  <a:pt x="0" y="3738166"/>
                </a:lnTo>
                <a:close/>
              </a:path>
            </a:pathLst>
          </a:custGeom>
          <a:ln w="50800" cap="sq" cmpd="dbl">
            <a:noFill/>
            <a:miter lim="800000"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02BFA93-D451-48DF-92B1-686E6C45B257}"/>
              </a:ext>
            </a:extLst>
          </p:cNvPr>
          <p:cNvSpPr txBox="1"/>
          <p:nvPr/>
        </p:nvSpPr>
        <p:spPr>
          <a:xfrm>
            <a:off x="6670315" y="6870701"/>
            <a:ext cx="2473689" cy="200022"/>
          </a:xfrm>
          <a:prstGeom prst="rect">
            <a:avLst/>
          </a:prstGeom>
          <a:solidFill>
            <a:srgbClr val="000000"/>
          </a:solidFill>
        </p:spPr>
        <p:txBody>
          <a:bodyPr wrap="none" lIns="91408" tIns="45704" rIns="91408" bIns="45704">
            <a:spAutoFit/>
          </a:bodyPr>
          <a:lstStyle/>
          <a:p>
            <a:pPr algn="r" defTabSz="457040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99A6CCE-1B4C-4132-BBAB-801164D19A99}"/>
              </a:ext>
            </a:extLst>
          </p:cNvPr>
          <p:cNvSpPr txBox="1"/>
          <p:nvPr/>
        </p:nvSpPr>
        <p:spPr>
          <a:xfrm>
            <a:off x="4944937" y="6870701"/>
            <a:ext cx="2334229" cy="200022"/>
          </a:xfrm>
          <a:prstGeom prst="rect">
            <a:avLst/>
          </a:prstGeom>
          <a:solidFill>
            <a:srgbClr val="000000"/>
          </a:solidFill>
        </p:spPr>
        <p:txBody>
          <a:bodyPr wrap="none" lIns="91408" tIns="45704" rIns="91408" bIns="45704">
            <a:spAutoFit/>
          </a:bodyPr>
          <a:lstStyle/>
          <a:p>
            <a:pPr algn="r" defTabSz="457040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7F31480-561F-4C88-8C59-8161BC153966}"/>
              </a:ext>
            </a:extLst>
          </p:cNvPr>
          <p:cNvSpPr txBox="1"/>
          <p:nvPr/>
        </p:nvSpPr>
        <p:spPr>
          <a:xfrm>
            <a:off x="3184693" y="6870701"/>
            <a:ext cx="2334229" cy="200022"/>
          </a:xfrm>
          <a:prstGeom prst="rect">
            <a:avLst/>
          </a:prstGeom>
          <a:solidFill>
            <a:srgbClr val="000000"/>
          </a:solidFill>
        </p:spPr>
        <p:txBody>
          <a:bodyPr wrap="none" lIns="91408" tIns="45704" rIns="91408" bIns="45704">
            <a:spAutoFit/>
          </a:bodyPr>
          <a:lstStyle/>
          <a:p>
            <a:pPr algn="r" defTabSz="457040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47831C6-A815-4DE1-B974-C27F2E71B712}"/>
              </a:ext>
            </a:extLst>
          </p:cNvPr>
          <p:cNvSpPr txBox="1"/>
          <p:nvPr/>
        </p:nvSpPr>
        <p:spPr>
          <a:xfrm>
            <a:off x="1284988" y="6870701"/>
            <a:ext cx="2473689" cy="200022"/>
          </a:xfrm>
          <a:prstGeom prst="rect">
            <a:avLst/>
          </a:prstGeom>
          <a:solidFill>
            <a:srgbClr val="000000"/>
          </a:solidFill>
        </p:spPr>
        <p:txBody>
          <a:bodyPr wrap="none" lIns="91408" tIns="45704" rIns="91408" bIns="45704">
            <a:spAutoFit/>
          </a:bodyPr>
          <a:lstStyle/>
          <a:p>
            <a:pPr algn="r" defTabSz="457040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95B139E-46BC-45C8-92D3-880004D3C4FB}"/>
              </a:ext>
            </a:extLst>
          </p:cNvPr>
          <p:cNvSpPr txBox="1"/>
          <p:nvPr/>
        </p:nvSpPr>
        <p:spPr>
          <a:xfrm>
            <a:off x="-446805" y="6870701"/>
            <a:ext cx="2340641" cy="200022"/>
          </a:xfrm>
          <a:prstGeom prst="rect">
            <a:avLst/>
          </a:prstGeom>
          <a:solidFill>
            <a:srgbClr val="000000"/>
          </a:solidFill>
        </p:spPr>
        <p:txBody>
          <a:bodyPr wrap="none" lIns="91408" tIns="45704" rIns="91408" bIns="45704">
            <a:spAutoFit/>
          </a:bodyPr>
          <a:lstStyle/>
          <a:p>
            <a:pPr algn="r" defTabSz="457040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345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A bathroom with a sink and a mirror in a room&#10;&#10;Description generated with high confidence">
            <a:extLst>
              <a:ext uri="{FF2B5EF4-FFF2-40B4-BE49-F238E27FC236}">
                <a16:creationId xmlns:a16="http://schemas.microsoft.com/office/drawing/2014/main" xmlns="" id="{AB6B3937-F271-459D-811A-3590D3791C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1" r="20648" b="-3"/>
          <a:stretch/>
        </p:blipFill>
        <p:spPr>
          <a:xfrm>
            <a:off x="7649" y="13878"/>
            <a:ext cx="2563151" cy="2623343"/>
          </a:xfrm>
          <a:prstGeom prst="rect">
            <a:avLst/>
          </a:prstGeom>
        </p:spPr>
      </p:pic>
      <p:pic>
        <p:nvPicPr>
          <p:cNvPr id="9" name="Picture 9" descr="A picture containing row, rack, line, group&#10;&#10;Description generated with very high confidence">
            <a:extLst>
              <a:ext uri="{FF2B5EF4-FFF2-40B4-BE49-F238E27FC236}">
                <a16:creationId xmlns:a16="http://schemas.microsoft.com/office/drawing/2014/main" xmlns="" id="{66CD91F2-0444-4153-87C5-E34F0B6677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l="2443" r="7626"/>
          <a:stretch/>
        </p:blipFill>
        <p:spPr>
          <a:xfrm>
            <a:off x="-11976" y="2638706"/>
            <a:ext cx="5121996" cy="42336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88CF4C-0812-4B9C-8216-AC3C613F4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3781" y="2122418"/>
            <a:ext cx="2704999" cy="2421464"/>
          </a:xfrm>
        </p:spPr>
        <p:txBody>
          <a:bodyPr vert="horz" lIns="91408" tIns="45704" rIns="91408" bIns="45704" rtlCol="0" anchor="b">
            <a:normAutofit/>
          </a:bodyPr>
          <a:lstStyle/>
          <a:p>
            <a:pPr algn="r"/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/>
              <a:t/>
            </a:r>
            <a:br>
              <a:rPr lang="en-US" sz="4800" dirty="0"/>
            </a:br>
            <a:endParaRPr lang="en-US" sz="4800" dirty="0">
              <a:cs typeface="Calibri Light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xmlns="" id="{09FD0F2A-257B-4D85-825A-8B404A5AD1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43969" y="1772816"/>
            <a:ext cx="2704999" cy="1405467"/>
          </a:xfrm>
        </p:spPr>
        <p:txBody>
          <a:bodyPr vert="horz" lIns="91408" tIns="45704" rIns="91408" bIns="45704" rtlCol="0" anchor="t">
            <a:noAutofit/>
          </a:bodyPr>
          <a:lstStyle/>
          <a:p>
            <a:pPr marL="0" indent="0" algn="r">
              <a:buNone/>
            </a:pPr>
            <a:r>
              <a:rPr lang="en-US" sz="3900" cap="all" dirty="0"/>
              <a:t>Keeping your clothes, dishes and room clean</a:t>
            </a:r>
            <a:endParaRPr lang="en-US" sz="3900" cap="all" dirty="0">
              <a:cs typeface="Calibri"/>
            </a:endParaRPr>
          </a:p>
        </p:txBody>
      </p:sp>
      <p:pic>
        <p:nvPicPr>
          <p:cNvPr id="7" name="Picture 7" descr="A picture containing indoor, wall, dishware, table&#10;&#10;Description generated with very high confidence">
            <a:extLst>
              <a:ext uri="{FF2B5EF4-FFF2-40B4-BE49-F238E27FC236}">
                <a16:creationId xmlns:a16="http://schemas.microsoft.com/office/drawing/2014/main" xmlns="" id="{C15ACA9D-D62A-43D0-9035-A049CFD582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6"/>
          <a:srcRect l="14345" r="3" b="3"/>
          <a:stretch/>
        </p:blipFill>
        <p:spPr>
          <a:xfrm>
            <a:off x="2558852" y="463"/>
            <a:ext cx="2563151" cy="26233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2595692-F59E-4187-A293-FCF4ABA03AFF}"/>
              </a:ext>
            </a:extLst>
          </p:cNvPr>
          <p:cNvSpPr txBox="1"/>
          <p:nvPr/>
        </p:nvSpPr>
        <p:spPr>
          <a:xfrm>
            <a:off x="2799401" y="6657952"/>
            <a:ext cx="2321405" cy="200022"/>
          </a:xfrm>
          <a:prstGeom prst="rect">
            <a:avLst/>
          </a:prstGeom>
          <a:solidFill>
            <a:srgbClr val="000000"/>
          </a:solidFill>
        </p:spPr>
        <p:txBody>
          <a:bodyPr wrap="none" lIns="91408" tIns="45704" rIns="91408" bIns="45704">
            <a:spAutoFit/>
          </a:bodyPr>
          <a:lstStyle/>
          <a:p>
            <a:pPr algn="r" defTabSz="457040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224F40D-1171-4DBA-AA03-2CCE69B0F76B}"/>
              </a:ext>
            </a:extLst>
          </p:cNvPr>
          <p:cNvSpPr txBox="1"/>
          <p:nvPr/>
        </p:nvSpPr>
        <p:spPr>
          <a:xfrm>
            <a:off x="5943969" y="332656"/>
            <a:ext cx="2679449" cy="5847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08" tIns="45704" rIns="91408" bIns="4570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57040"/>
            <a:r>
              <a:rPr lang="en-US" sz="3200">
                <a:solidFill>
                  <a:prstClr val="white"/>
                </a:solidFill>
                <a:cs typeface="Calibri"/>
              </a:rPr>
              <a:t>Keeping  clean</a:t>
            </a:r>
          </a:p>
        </p:txBody>
      </p:sp>
    </p:spTree>
    <p:extLst>
      <p:ext uri="{BB962C8B-B14F-4D97-AF65-F5344CB8AC3E}">
        <p14:creationId xmlns:p14="http://schemas.microsoft.com/office/powerpoint/2010/main" val="126194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0DD3A83-6857-40CE-8565-1264B31CA591}"/>
              </a:ext>
            </a:extLst>
          </p:cNvPr>
          <p:cNvSpPr/>
          <p:nvPr/>
        </p:nvSpPr>
        <p:spPr>
          <a:xfrm>
            <a:off x="174685" y="1160253"/>
            <a:ext cx="2728103" cy="4802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9C022825-FC5E-4DCE-8118-69C4ACF41D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66" b="6529"/>
          <a:stretch/>
        </p:blipFill>
        <p:spPr>
          <a:xfrm>
            <a:off x="15" y="11"/>
            <a:ext cx="8507787" cy="6872367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6CA3627C-7B0B-4CA1-B309-B596CCD85594}"/>
              </a:ext>
            </a:extLst>
          </p:cNvPr>
          <p:cNvSpPr txBox="1"/>
          <p:nvPr/>
        </p:nvSpPr>
        <p:spPr>
          <a:xfrm>
            <a:off x="6689482" y="6870700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429C9A7-744F-4BAF-9D90-53F1C322197F}"/>
              </a:ext>
            </a:extLst>
          </p:cNvPr>
          <p:cNvSpPr/>
          <p:nvPr/>
        </p:nvSpPr>
        <p:spPr>
          <a:xfrm>
            <a:off x="562874" y="211348"/>
            <a:ext cx="2242867" cy="5607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Water</a:t>
            </a:r>
          </a:p>
          <a:p>
            <a:pPr algn="ctr"/>
            <a:r>
              <a:rPr lang="en-US" sz="3200" dirty="0"/>
              <a:t>safety</a:t>
            </a:r>
          </a:p>
        </p:txBody>
      </p:sp>
    </p:spTree>
    <p:extLst>
      <p:ext uri="{BB962C8B-B14F-4D97-AF65-F5344CB8AC3E}">
        <p14:creationId xmlns:p14="http://schemas.microsoft.com/office/powerpoint/2010/main" val="284493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8">
            <a:extLst>
              <a:ext uri="{FF2B5EF4-FFF2-40B4-BE49-F238E27FC236}">
                <a16:creationId xmlns:a16="http://schemas.microsoft.com/office/drawing/2014/main" xmlns="" id="{969A72FF-0583-4767-B33C-6D68C8A938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04" r="3" b="3"/>
          <a:stretch/>
        </p:blipFill>
        <p:spPr>
          <a:xfrm>
            <a:off x="-10769" y="-43122"/>
            <a:ext cx="3433689" cy="26089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53E1328-B949-4E95-BD55-A1D7FD414BBC}"/>
              </a:ext>
            </a:extLst>
          </p:cNvPr>
          <p:cNvSpPr txBox="1"/>
          <p:nvPr/>
        </p:nvSpPr>
        <p:spPr>
          <a:xfrm>
            <a:off x="-15096" y="5922035"/>
            <a:ext cx="3469975" cy="49002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endParaRPr lang="en-US" dirty="0"/>
          </a:p>
        </p:txBody>
      </p:sp>
      <p:pic>
        <p:nvPicPr>
          <p:cNvPr id="7" name="Picture 8" descr="A black sign with white text&#10;&#10;Description generated with very high confidence">
            <a:extLst>
              <a:ext uri="{FF2B5EF4-FFF2-40B4-BE49-F238E27FC236}">
                <a16:creationId xmlns:a16="http://schemas.microsoft.com/office/drawing/2014/main" xmlns="" id="{167A6830-A6C3-4EC7-80E9-35279A5BA7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-4314" y="2416836"/>
            <a:ext cx="3480758" cy="43534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5B82760-EFA4-4252-BE8D-72F1A0A952F4}"/>
              </a:ext>
            </a:extLst>
          </p:cNvPr>
          <p:cNvSpPr txBox="1"/>
          <p:nvPr/>
        </p:nvSpPr>
        <p:spPr>
          <a:xfrm>
            <a:off x="6470" y="6223960"/>
            <a:ext cx="3469975" cy="461273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6E7BE303-5ED2-4EAD-9734-84083E2CCE52}"/>
              </a:ext>
            </a:extLst>
          </p:cNvPr>
          <p:cNvSpPr/>
          <p:nvPr/>
        </p:nvSpPr>
        <p:spPr>
          <a:xfrm>
            <a:off x="3420375" y="96330"/>
            <a:ext cx="5682649" cy="65848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Road safety 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189B0DB8-CAC3-4002-838A-E081DE797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916" y="2417800"/>
            <a:ext cx="5671960" cy="4601183"/>
          </a:xfrm>
        </p:spPr>
        <p:txBody>
          <a:bodyPr/>
          <a:lstStyle/>
          <a:p>
            <a:r>
              <a:rPr lang="en-US" dirty="0"/>
              <a:t>Here are some things you might like</a:t>
            </a:r>
            <a:br>
              <a:rPr lang="en-US" dirty="0"/>
            </a:br>
            <a:r>
              <a:rPr lang="en-US" dirty="0"/>
              <a:t>                            to know</a:t>
            </a:r>
          </a:p>
        </p:txBody>
      </p:sp>
    </p:spTree>
    <p:extLst>
      <p:ext uri="{BB962C8B-B14F-4D97-AF65-F5344CB8AC3E}">
        <p14:creationId xmlns:p14="http://schemas.microsoft.com/office/powerpoint/2010/main" val="72380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 sunset over a body of water&#10;&#10;Description generated with very high confidence">
            <a:extLst>
              <a:ext uri="{FF2B5EF4-FFF2-40B4-BE49-F238E27FC236}">
                <a16:creationId xmlns:a16="http://schemas.microsoft.com/office/drawing/2014/main" xmlns="" id="{3F4F62AC-9D6A-47EF-83F9-6AF7E12C12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r="3" b="8826"/>
          <a:stretch/>
        </p:blipFill>
        <p:spPr>
          <a:xfrm>
            <a:off x="15" y="11"/>
            <a:ext cx="3433689" cy="26089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87E73C-2B1A-4602-BFBE-CFE1E55D9B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151" y="3066618"/>
            <a:ext cx="2559050" cy="8970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Sun safety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9CB511D-EA45-4336-847C-1252667143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895" y="4102059"/>
            <a:ext cx="2561306" cy="227334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pPr>
              <a:buFont typeface="Wingdings 2" panose="05020102010507070707" pitchFamily="18" charset="2"/>
              <a:buChar char=""/>
            </a:pPr>
            <a:endParaRPr lang="en-US">
              <a:solidFill>
                <a:schemeClr val="bg1"/>
              </a:solidFill>
            </a:endParaRPr>
          </a:p>
          <a:p>
            <a:pPr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chemeClr val="bg1"/>
                </a:solidFill>
              </a:rPr>
              <a:t>Here are some things you might like to know.</a:t>
            </a:r>
          </a:p>
          <a:p>
            <a:pPr>
              <a:buFont typeface="Wingdings 2" panose="05020102010507070707" pitchFamily="18" charset="2"/>
              <a:buChar char=""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10" descr="A rainbow in the sky&#10;&#10;Description generated with high confidence">
            <a:extLst>
              <a:ext uri="{FF2B5EF4-FFF2-40B4-BE49-F238E27FC236}">
                <a16:creationId xmlns:a16="http://schemas.microsoft.com/office/drawing/2014/main" xmlns="" id="{893E7B05-E4D1-4C55-8C7B-17BE01FDD0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893" b="-1"/>
          <a:stretch/>
        </p:blipFill>
        <p:spPr>
          <a:xfrm>
            <a:off x="3433702" y="10"/>
            <a:ext cx="5710298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F5DF06B-F0A5-4027-8B97-8B8D0A14100A}"/>
              </a:ext>
            </a:extLst>
          </p:cNvPr>
          <p:cNvSpPr txBox="1"/>
          <p:nvPr/>
        </p:nvSpPr>
        <p:spPr>
          <a:xfrm>
            <a:off x="1232460" y="2408903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20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Health and Wellbeing </a:t>
            </a:r>
            <a:endParaRPr lang="en-GB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21221"/>
            <a:ext cx="5445224" cy="539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058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392485-AFC8-467B-A477-E31C7AD03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0727" y="4522167"/>
            <a:ext cx="4206917" cy="1363215"/>
          </a:xfrm>
        </p:spPr>
        <p:txBody>
          <a:bodyPr vert="horz" lIns="91408" tIns="45704" rIns="91408" bIns="45704" rtlCol="0" anchor="t">
            <a:normAutofit/>
          </a:bodyPr>
          <a:lstStyle/>
          <a:p>
            <a:r>
              <a:rPr lang="en-US"/>
              <a:t>How to be a good friend</a:t>
            </a:r>
          </a:p>
        </p:txBody>
      </p:sp>
      <p:sp>
        <p:nvSpPr>
          <p:cNvPr id="43" name="Freeform: Shape 16">
            <a:extLst>
              <a:ext uri="{FF2B5EF4-FFF2-40B4-BE49-F238E27FC236}">
                <a16:creationId xmlns="" xmlns:a16="http://schemas.microsoft.com/office/drawing/2014/main" id="{F2E5A8E1-2A22-48D0-9556-E21648FA1E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" y="246518"/>
            <a:ext cx="3075059" cy="6194580"/>
          </a:xfrm>
          <a:custGeom>
            <a:avLst/>
            <a:gdLst>
              <a:gd name="connsiteX0" fmla="*/ 1002789 w 4100079"/>
              <a:gd name="connsiteY0" fmla="*/ 0 h 6194580"/>
              <a:gd name="connsiteX1" fmla="*/ 4100079 w 4100079"/>
              <a:gd name="connsiteY1" fmla="*/ 3097290 h 6194580"/>
              <a:gd name="connsiteX2" fmla="*/ 1002789 w 4100079"/>
              <a:gd name="connsiteY2" fmla="*/ 6194580 h 6194580"/>
              <a:gd name="connsiteX3" fmla="*/ 81750 w 4100079"/>
              <a:gd name="connsiteY3" fmla="*/ 6055332 h 6194580"/>
              <a:gd name="connsiteX4" fmla="*/ 0 w 4100079"/>
              <a:gd name="connsiteY4" fmla="*/ 6025411 h 6194580"/>
              <a:gd name="connsiteX5" fmla="*/ 0 w 4100079"/>
              <a:gd name="connsiteY5" fmla="*/ 169169 h 6194580"/>
              <a:gd name="connsiteX6" fmla="*/ 81750 w 4100079"/>
              <a:gd name="connsiteY6" fmla="*/ 139248 h 6194580"/>
              <a:gd name="connsiteX7" fmla="*/ 1002789 w 4100079"/>
              <a:gd name="connsiteY7" fmla="*/ 0 h 619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0079" h="6194580">
                <a:moveTo>
                  <a:pt x="1002789" y="0"/>
                </a:moveTo>
                <a:cubicBezTo>
                  <a:pt x="2713375" y="0"/>
                  <a:pt x="4100079" y="1386704"/>
                  <a:pt x="4100079" y="3097290"/>
                </a:cubicBezTo>
                <a:cubicBezTo>
                  <a:pt x="4100079" y="4807876"/>
                  <a:pt x="2713375" y="6194580"/>
                  <a:pt x="1002789" y="6194580"/>
                </a:cubicBezTo>
                <a:cubicBezTo>
                  <a:pt x="682054" y="6194580"/>
                  <a:pt x="372706" y="6145829"/>
                  <a:pt x="81750" y="6055332"/>
                </a:cubicBezTo>
                <a:lnTo>
                  <a:pt x="0" y="6025411"/>
                </a:lnTo>
                <a:lnTo>
                  <a:pt x="0" y="169169"/>
                </a:lnTo>
                <a:lnTo>
                  <a:pt x="81750" y="139248"/>
                </a:lnTo>
                <a:cubicBezTo>
                  <a:pt x="372706" y="48751"/>
                  <a:pt x="682054" y="0"/>
                  <a:pt x="100278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08" tIns="45704" rIns="91408" bIns="45704" rtlCol="0" anchor="ctr">
            <a:noAutofit/>
          </a:bodyPr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Freeform: Shape 18">
            <a:extLst>
              <a:ext uri="{FF2B5EF4-FFF2-40B4-BE49-F238E27FC236}">
                <a16:creationId xmlns="" xmlns:a16="http://schemas.microsoft.com/office/drawing/2014/main" id="{92AA2300-0FA6-4328-9BD8-1D67925C0B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65158" y="0"/>
            <a:ext cx="2674620" cy="3159748"/>
          </a:xfrm>
          <a:custGeom>
            <a:avLst/>
            <a:gdLst>
              <a:gd name="connsiteX0" fmla="*/ 649888 w 3566160"/>
              <a:gd name="connsiteY0" fmla="*/ 0 h 3159748"/>
              <a:gd name="connsiteX1" fmla="*/ 2916273 w 3566160"/>
              <a:gd name="connsiteY1" fmla="*/ 0 h 3159748"/>
              <a:gd name="connsiteX2" fmla="*/ 2917285 w 3566160"/>
              <a:gd name="connsiteY2" fmla="*/ 757 h 3159748"/>
              <a:gd name="connsiteX3" fmla="*/ 3566160 w 3566160"/>
              <a:gd name="connsiteY3" fmla="*/ 1376668 h 3159748"/>
              <a:gd name="connsiteX4" fmla="*/ 1783080 w 3566160"/>
              <a:gd name="connsiteY4" fmla="*/ 3159748 h 3159748"/>
              <a:gd name="connsiteX5" fmla="*/ 0 w 3566160"/>
              <a:gd name="connsiteY5" fmla="*/ 1376668 h 3159748"/>
              <a:gd name="connsiteX6" fmla="*/ 648876 w 3566160"/>
              <a:gd name="connsiteY6" fmla="*/ 757 h 315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6160" h="3159748">
                <a:moveTo>
                  <a:pt x="649888" y="0"/>
                </a:moveTo>
                <a:lnTo>
                  <a:pt x="2916273" y="0"/>
                </a:lnTo>
                <a:lnTo>
                  <a:pt x="2917285" y="757"/>
                </a:lnTo>
                <a:cubicBezTo>
                  <a:pt x="3313569" y="327800"/>
                  <a:pt x="3566160" y="822736"/>
                  <a:pt x="3566160" y="1376668"/>
                </a:cubicBezTo>
                <a:cubicBezTo>
                  <a:pt x="3566160" y="2361436"/>
                  <a:pt x="2767848" y="3159748"/>
                  <a:pt x="1783080" y="3159748"/>
                </a:cubicBezTo>
                <a:cubicBezTo>
                  <a:pt x="798312" y="3159748"/>
                  <a:pt x="0" y="2361436"/>
                  <a:pt x="0" y="1376668"/>
                </a:cubicBezTo>
                <a:cubicBezTo>
                  <a:pt x="0" y="822736"/>
                  <a:pt x="252591" y="327800"/>
                  <a:pt x="648876" y="7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08" tIns="45704" rIns="91408" bIns="45704" rtlCol="0" anchor="ctr">
            <a:noAutofit/>
          </a:bodyPr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Freeform: Shape 20">
            <a:extLst>
              <a:ext uri="{FF2B5EF4-FFF2-40B4-BE49-F238E27FC236}">
                <a16:creationId xmlns="" xmlns:a16="http://schemas.microsoft.com/office/drawing/2014/main" id="{D3E1FE85-D0BF-41D3-8B85-04776368E1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88602" y="0"/>
            <a:ext cx="2427732" cy="2995156"/>
          </a:xfrm>
          <a:custGeom>
            <a:avLst/>
            <a:gdLst>
              <a:gd name="connsiteX0" fmla="*/ 770517 w 3236976"/>
              <a:gd name="connsiteY0" fmla="*/ 0 h 2995156"/>
              <a:gd name="connsiteX1" fmla="*/ 2466460 w 3236976"/>
              <a:gd name="connsiteY1" fmla="*/ 0 h 2995156"/>
              <a:gd name="connsiteX2" fmla="*/ 2523400 w 3236976"/>
              <a:gd name="connsiteY2" fmla="*/ 34592 h 2995156"/>
              <a:gd name="connsiteX3" fmla="*/ 3236976 w 3236976"/>
              <a:gd name="connsiteY3" fmla="*/ 1376668 h 2995156"/>
              <a:gd name="connsiteX4" fmla="*/ 1618488 w 3236976"/>
              <a:gd name="connsiteY4" fmla="*/ 2995156 h 2995156"/>
              <a:gd name="connsiteX5" fmla="*/ 0 w 3236976"/>
              <a:gd name="connsiteY5" fmla="*/ 1376668 h 2995156"/>
              <a:gd name="connsiteX6" fmla="*/ 713576 w 3236976"/>
              <a:gd name="connsiteY6" fmla="*/ 34592 h 2995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Freeform: Shape 22">
            <a:extLst>
              <a:ext uri="{FF2B5EF4-FFF2-40B4-BE49-F238E27FC236}">
                <a16:creationId xmlns="" xmlns:a16="http://schemas.microsoft.com/office/drawing/2014/main" id="{1072B470-1E76-42B5-86EA-1FB0F881D7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603302" y="2042"/>
            <a:ext cx="2540703" cy="4183848"/>
          </a:xfrm>
          <a:custGeom>
            <a:avLst/>
            <a:gdLst>
              <a:gd name="connsiteX0" fmla="*/ 420128 w 3387604"/>
              <a:gd name="connsiteY0" fmla="*/ 0 h 4183848"/>
              <a:gd name="connsiteX1" fmla="*/ 3387604 w 3387604"/>
              <a:gd name="connsiteY1" fmla="*/ 0 h 4183848"/>
              <a:gd name="connsiteX2" fmla="*/ 3387604 w 3387604"/>
              <a:gd name="connsiteY2" fmla="*/ 4101530 h 4183848"/>
              <a:gd name="connsiteX3" fmla="*/ 3283372 w 3387604"/>
              <a:gd name="connsiteY3" fmla="*/ 4128330 h 4183848"/>
              <a:gd name="connsiteX4" fmla="*/ 2732648 w 3387604"/>
              <a:gd name="connsiteY4" fmla="*/ 4183848 h 4183848"/>
              <a:gd name="connsiteX5" fmla="*/ 0 w 3387604"/>
              <a:gd name="connsiteY5" fmla="*/ 1451200 h 4183848"/>
              <a:gd name="connsiteX6" fmla="*/ 329816 w 3387604"/>
              <a:gd name="connsiteY6" fmla="*/ 148658 h 418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7604" h="4183848">
                <a:moveTo>
                  <a:pt x="420128" y="0"/>
                </a:moveTo>
                <a:lnTo>
                  <a:pt x="3387604" y="0"/>
                </a:lnTo>
                <a:lnTo>
                  <a:pt x="3387604" y="4101530"/>
                </a:lnTo>
                <a:lnTo>
                  <a:pt x="3283372" y="4128330"/>
                </a:lnTo>
                <a:cubicBezTo>
                  <a:pt x="3105483" y="4164732"/>
                  <a:pt x="2921298" y="4183848"/>
                  <a:pt x="2732648" y="4183848"/>
                </a:cubicBezTo>
                <a:cubicBezTo>
                  <a:pt x="1223448" y="4183848"/>
                  <a:pt x="0" y="2960400"/>
                  <a:pt x="0" y="1451200"/>
                </a:cubicBezTo>
                <a:cubicBezTo>
                  <a:pt x="0" y="979575"/>
                  <a:pt x="119477" y="535856"/>
                  <a:pt x="329816" y="14865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08" tIns="45704" rIns="91408" bIns="45704" rtlCol="0" anchor="ctr">
            <a:noAutofit/>
          </a:bodyPr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Freeform: Shape 24">
            <a:extLst>
              <a:ext uri="{FF2B5EF4-FFF2-40B4-BE49-F238E27FC236}">
                <a16:creationId xmlns="" xmlns:a16="http://schemas.microsoft.com/office/drawing/2014/main" id="{DDD8B025-3845-4DEF-98B6-7C0BF531DB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13156"/>
            <a:ext cx="2950080" cy="5861304"/>
          </a:xfrm>
          <a:custGeom>
            <a:avLst/>
            <a:gdLst>
              <a:gd name="connsiteX0" fmla="*/ 1002788 w 3933440"/>
              <a:gd name="connsiteY0" fmla="*/ 0 h 5861304"/>
              <a:gd name="connsiteX1" fmla="*/ 3933440 w 3933440"/>
              <a:gd name="connsiteY1" fmla="*/ 2930652 h 5861304"/>
              <a:gd name="connsiteX2" fmla="*/ 1002788 w 3933440"/>
              <a:gd name="connsiteY2" fmla="*/ 5861304 h 5861304"/>
              <a:gd name="connsiteX3" fmla="*/ 131302 w 3933440"/>
              <a:gd name="connsiteY3" fmla="*/ 5729548 h 5861304"/>
              <a:gd name="connsiteX4" fmla="*/ 0 w 3933440"/>
              <a:gd name="connsiteY4" fmla="*/ 5681491 h 5861304"/>
              <a:gd name="connsiteX5" fmla="*/ 0 w 3933440"/>
              <a:gd name="connsiteY5" fmla="*/ 179814 h 5861304"/>
              <a:gd name="connsiteX6" fmla="*/ 131302 w 3933440"/>
              <a:gd name="connsiteY6" fmla="*/ 131756 h 5861304"/>
              <a:gd name="connsiteX7" fmla="*/ 1002788 w 3933440"/>
              <a:gd name="connsiteY7" fmla="*/ 0 h 586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  <a:solidFill>
            <a:schemeClr val="tx1"/>
          </a:solidFill>
          <a:ln w="952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08" tIns="45704" rIns="91408" bIns="45704" rtlCol="0" anchor="ctr">
            <a:noAutofit/>
          </a:bodyPr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="" xmlns:a16="http://schemas.microsoft.com/office/drawing/2014/main" id="{712C390B-D31E-4D67-AEE6-C830D53B91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t="840" r="1" b="16910"/>
          <a:stretch/>
        </p:blipFill>
        <p:spPr>
          <a:xfrm>
            <a:off x="199417" y="2545640"/>
            <a:ext cx="2057400" cy="1596336"/>
          </a:xfrm>
          <a:prstGeom prst="rect">
            <a:avLst/>
          </a:prstGeom>
        </p:spPr>
      </p:pic>
      <p:pic>
        <p:nvPicPr>
          <p:cNvPr id="8" name="Picture 9" descr="A picture containing object&#10;&#10;Description generated with high confidence">
            <a:extLst>
              <a:ext uri="{FF2B5EF4-FFF2-40B4-BE49-F238E27FC236}">
                <a16:creationId xmlns="" xmlns:a16="http://schemas.microsoft.com/office/drawing/2014/main" id="{78CCAEDD-F765-42ED-BF56-84EC000CF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742263" y="904921"/>
            <a:ext cx="1731670" cy="987051"/>
          </a:xfrm>
          <a:prstGeom prst="rect">
            <a:avLst/>
          </a:prstGeom>
        </p:spPr>
      </p:pic>
      <p:sp>
        <p:nvSpPr>
          <p:cNvPr id="48" name="Freeform: Shape 26">
            <a:extLst>
              <a:ext uri="{FF2B5EF4-FFF2-40B4-BE49-F238E27FC236}">
                <a16:creationId xmlns="" xmlns:a16="http://schemas.microsoft.com/office/drawing/2014/main" id="{C4051FED-CF0D-4DDD-A9BB-E58FEEFE7C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725685" y="2044"/>
            <a:ext cx="2418316" cy="4020664"/>
          </a:xfrm>
          <a:custGeom>
            <a:avLst/>
            <a:gdLst>
              <a:gd name="connsiteX0" fmla="*/ 449733 w 3224421"/>
              <a:gd name="connsiteY0" fmla="*/ 0 h 4020664"/>
              <a:gd name="connsiteX1" fmla="*/ 3224421 w 3224421"/>
              <a:gd name="connsiteY1" fmla="*/ 0 h 4020664"/>
              <a:gd name="connsiteX2" fmla="*/ 3224421 w 3224421"/>
              <a:gd name="connsiteY2" fmla="*/ 3933205 h 4020664"/>
              <a:gd name="connsiteX3" fmla="*/ 3087301 w 3224421"/>
              <a:gd name="connsiteY3" fmla="*/ 3968462 h 4020664"/>
              <a:gd name="connsiteX4" fmla="*/ 2569464 w 3224421"/>
              <a:gd name="connsiteY4" fmla="*/ 4020664 h 4020664"/>
              <a:gd name="connsiteX5" fmla="*/ 0 w 3224421"/>
              <a:gd name="connsiteY5" fmla="*/ 1451200 h 4020664"/>
              <a:gd name="connsiteX6" fmla="*/ 438824 w 3224421"/>
              <a:gd name="connsiteY6" fmla="*/ 14588 h 4020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  <a:solidFill>
            <a:schemeClr val="tx1"/>
          </a:solidFill>
          <a:ln w="952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08" tIns="45704" rIns="91408" bIns="45704" rtlCol="0" anchor="ctr">
            <a:noAutofit/>
          </a:bodyPr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3" descr="A close up of a tattoo&#10;&#10;Description generated with very high confidence">
            <a:extLst>
              <a:ext uri="{FF2B5EF4-FFF2-40B4-BE49-F238E27FC236}">
                <a16:creationId xmlns="" xmlns:a16="http://schemas.microsoft.com/office/drawing/2014/main" id="{C65347B8-14D2-49C1-9D22-12453966AE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310763" y="1018120"/>
            <a:ext cx="1633822" cy="14541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0BDD4F7-3167-48F3-AF5C-F0A9CF8F3789}"/>
              </a:ext>
            </a:extLst>
          </p:cNvPr>
          <p:cNvSpPr txBox="1"/>
          <p:nvPr/>
        </p:nvSpPr>
        <p:spPr>
          <a:xfrm>
            <a:off x="6109658" y="5940875"/>
            <a:ext cx="2057400" cy="317500"/>
          </a:xfrm>
          <a:prstGeom prst="rect">
            <a:avLst/>
          </a:prstGeom>
        </p:spPr>
        <p:txBody>
          <a:bodyPr lIns="91408" tIns="45704" rIns="91408" bIns="45704" anchor="t">
            <a:normAutofit fontScale="92500" lnSpcReduction="20000"/>
          </a:bodyPr>
          <a:lstStyle/>
          <a:p>
            <a:endParaRPr lang="en-US">
              <a:solidFill>
                <a:prstClr val="white"/>
              </a:solidFill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28FD382-D8B2-45F4-BF14-ACDD0E5D8578}"/>
              </a:ext>
            </a:extLst>
          </p:cNvPr>
          <p:cNvSpPr txBox="1"/>
          <p:nvPr/>
        </p:nvSpPr>
        <p:spPr>
          <a:xfrm>
            <a:off x="5937131" y="2347025"/>
            <a:ext cx="2057400" cy="389387"/>
          </a:xfrm>
          <a:prstGeom prst="rect">
            <a:avLst/>
          </a:prstGeom>
        </p:spPr>
        <p:txBody>
          <a:bodyPr lIns="91408" tIns="45704" rIns="91408" bIns="45704" anchor="t">
            <a:normAutofit/>
          </a:bodyPr>
          <a:lstStyle/>
          <a:p>
            <a:endParaRPr lang="en-US">
              <a:solidFill>
                <a:prstClr val="white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79304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9">
            <a:extLst>
              <a:ext uri="{FF2B5EF4-FFF2-40B4-BE49-F238E27FC236}">
                <a16:creationId xmlns="" xmlns:a16="http://schemas.microsoft.com/office/drawing/2014/main" id="{C6B8CC7F-3622-46E3-9272-E1956397D2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" y="0"/>
            <a:ext cx="3176179" cy="456278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Rectangle 21">
            <a:extLst>
              <a:ext uri="{FF2B5EF4-FFF2-40B4-BE49-F238E27FC236}">
                <a16:creationId xmlns="" xmlns:a16="http://schemas.microsoft.com/office/drawing/2014/main" id="{F3FE55B4-2EE5-4A4A-AD80-1A14F660FE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76186" y="0"/>
            <a:ext cx="5967307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5" name="Picture 23">
            <a:extLst>
              <a:ext uri="{FF2B5EF4-FFF2-40B4-BE49-F238E27FC236}">
                <a16:creationId xmlns="" xmlns:a16="http://schemas.microsoft.com/office/drawing/2014/main" id="{7267E9C1-58F1-46EE-9BBE-108764BF9E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63ED67-CD4A-4245-8F32-EDCD40F7D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65" y="5073821"/>
            <a:ext cx="4748928" cy="1146013"/>
          </a:xfrm>
        </p:spPr>
        <p:txBody>
          <a:bodyPr vert="horz" lIns="91408" tIns="45704" rIns="91408" bIns="45704" rtlCol="0" anchor="t">
            <a:normAutofit fontScale="90000"/>
          </a:bodyPr>
          <a:lstStyle/>
          <a:p>
            <a:r>
              <a:rPr lang="en-US" sz="3600">
                <a:solidFill>
                  <a:srgbClr val="000000"/>
                </a:solidFill>
              </a:rPr>
              <a:t>How to deal with conflict.</a:t>
            </a:r>
            <a:br>
              <a:rPr lang="en-US" sz="3600">
                <a:solidFill>
                  <a:srgbClr val="000000"/>
                </a:solidFill>
              </a:rPr>
            </a:br>
            <a:endParaRPr lang="en-US" sz="3600">
              <a:solidFill>
                <a:srgbClr val="000000"/>
              </a:solidFill>
            </a:endParaRPr>
          </a:p>
        </p:txBody>
      </p:sp>
      <p:sp>
        <p:nvSpPr>
          <p:cNvPr id="36" name="Freeform: Shape 25">
            <a:extLst>
              <a:ext uri="{FF2B5EF4-FFF2-40B4-BE49-F238E27FC236}">
                <a16:creationId xmlns="" xmlns:a16="http://schemas.microsoft.com/office/drawing/2014/main" id="{F62B8A8C-A996-46DA-AB61-1A4DD707348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513" y="4"/>
            <a:ext cx="2849327" cy="3822917"/>
          </a:xfrm>
          <a:custGeom>
            <a:avLst/>
            <a:gdLst>
              <a:gd name="connsiteX0" fmla="*/ 370922 w 3799103"/>
              <a:gd name="connsiteY0" fmla="*/ 0 h 3822917"/>
              <a:gd name="connsiteX1" fmla="*/ 2961741 w 3799103"/>
              <a:gd name="connsiteY1" fmla="*/ 0 h 3822917"/>
              <a:gd name="connsiteX2" fmla="*/ 3023310 w 3799103"/>
              <a:gd name="connsiteY2" fmla="*/ 46041 h 3822917"/>
              <a:gd name="connsiteX3" fmla="*/ 3799103 w 3799103"/>
              <a:gd name="connsiteY3" fmla="*/ 1691074 h 3822917"/>
              <a:gd name="connsiteX4" fmla="*/ 1667260 w 3799103"/>
              <a:gd name="connsiteY4" fmla="*/ 3822917 h 3822917"/>
              <a:gd name="connsiteX5" fmla="*/ 22227 w 3799103"/>
              <a:gd name="connsiteY5" fmla="*/ 3047124 h 3822917"/>
              <a:gd name="connsiteX6" fmla="*/ 0 w 3799103"/>
              <a:gd name="connsiteY6" fmla="*/ 3017401 h 3822917"/>
              <a:gd name="connsiteX7" fmla="*/ 0 w 3799103"/>
              <a:gd name="connsiteY7" fmla="*/ 364747 h 3822917"/>
              <a:gd name="connsiteX8" fmla="*/ 22227 w 3799103"/>
              <a:gd name="connsiteY8" fmla="*/ 335024 h 3822917"/>
              <a:gd name="connsiteX9" fmla="*/ 351088 w 3799103"/>
              <a:gd name="connsiteY9" fmla="*/ 13924 h 3822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99103" h="3822917">
                <a:moveTo>
                  <a:pt x="370922" y="0"/>
                </a:moveTo>
                <a:lnTo>
                  <a:pt x="2961741" y="0"/>
                </a:lnTo>
                <a:lnTo>
                  <a:pt x="3023310" y="46041"/>
                </a:lnTo>
                <a:cubicBezTo>
                  <a:pt x="3497106" y="437052"/>
                  <a:pt x="3799103" y="1028796"/>
                  <a:pt x="3799103" y="1691074"/>
                </a:cubicBezTo>
                <a:cubicBezTo>
                  <a:pt x="3799103" y="2868458"/>
                  <a:pt x="2844644" y="3822917"/>
                  <a:pt x="1667260" y="3822917"/>
                </a:cubicBezTo>
                <a:cubicBezTo>
                  <a:pt x="1004982" y="3822917"/>
                  <a:pt x="413238" y="3520920"/>
                  <a:pt x="22227" y="3047124"/>
                </a:cubicBezTo>
                <a:lnTo>
                  <a:pt x="0" y="3017401"/>
                </a:lnTo>
                <a:lnTo>
                  <a:pt x="0" y="364747"/>
                </a:lnTo>
                <a:lnTo>
                  <a:pt x="22227" y="335024"/>
                </a:lnTo>
                <a:cubicBezTo>
                  <a:pt x="119980" y="216575"/>
                  <a:pt x="230278" y="108864"/>
                  <a:pt x="351088" y="1392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08" tIns="45704" rIns="91408" bIns="45704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4" descr="A picture containing orange, LEGO, toy, sky&#10;&#10;Description generated with very high confidence">
            <a:extLst>
              <a:ext uri="{FF2B5EF4-FFF2-40B4-BE49-F238E27FC236}">
                <a16:creationId xmlns="" xmlns:a16="http://schemas.microsoft.com/office/drawing/2014/main" id="{644B81DB-6BEB-4E71-AD02-082830660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74575" y="389581"/>
            <a:ext cx="1972188" cy="2629584"/>
          </a:xfrm>
          <a:prstGeom prst="rect">
            <a:avLst/>
          </a:prstGeom>
        </p:spPr>
      </p:pic>
      <p:sp>
        <p:nvSpPr>
          <p:cNvPr id="37" name="Freeform 63">
            <a:extLst>
              <a:ext uri="{FF2B5EF4-FFF2-40B4-BE49-F238E27FC236}">
                <a16:creationId xmlns="" xmlns:a16="http://schemas.microsoft.com/office/drawing/2014/main" id="{F429BE5F-6DE0-4144-A557-3BE62DC2D8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911192" y="2057400"/>
            <a:ext cx="3232808" cy="4800600"/>
          </a:xfrm>
          <a:custGeom>
            <a:avLst/>
            <a:gdLst>
              <a:gd name="connsiteX0" fmla="*/ 2631284 w 4180773"/>
              <a:gd name="connsiteY0" fmla="*/ 0 h 4656219"/>
              <a:gd name="connsiteX1" fmla="*/ 4102460 w 4180773"/>
              <a:gd name="connsiteY1" fmla="*/ 449382 h 4656219"/>
              <a:gd name="connsiteX2" fmla="*/ 4180773 w 4180773"/>
              <a:gd name="connsiteY2" fmla="*/ 507944 h 4656219"/>
              <a:gd name="connsiteX3" fmla="*/ 4180773 w 4180773"/>
              <a:gd name="connsiteY3" fmla="*/ 4656219 h 4656219"/>
              <a:gd name="connsiteX4" fmla="*/ 951501 w 4180773"/>
              <a:gd name="connsiteY4" fmla="*/ 4656219 h 4656219"/>
              <a:gd name="connsiteX5" fmla="*/ 770685 w 4180773"/>
              <a:gd name="connsiteY5" fmla="*/ 4491883 h 4656219"/>
              <a:gd name="connsiteX6" fmla="*/ 0 w 4180773"/>
              <a:gd name="connsiteY6" fmla="*/ 2631284 h 4656219"/>
              <a:gd name="connsiteX7" fmla="*/ 2631284 w 4180773"/>
              <a:gd name="connsiteY7" fmla="*/ 0 h 465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80773" h="4656219">
                <a:moveTo>
                  <a:pt x="2631284" y="0"/>
                </a:moveTo>
                <a:cubicBezTo>
                  <a:pt x="3176241" y="0"/>
                  <a:pt x="3682504" y="165666"/>
                  <a:pt x="4102460" y="449382"/>
                </a:cubicBezTo>
                <a:lnTo>
                  <a:pt x="4180773" y="507944"/>
                </a:lnTo>
                <a:lnTo>
                  <a:pt x="4180773" y="4656219"/>
                </a:lnTo>
                <a:lnTo>
                  <a:pt x="951501" y="4656219"/>
                </a:lnTo>
                <a:lnTo>
                  <a:pt x="770685" y="4491883"/>
                </a:lnTo>
                <a:cubicBezTo>
                  <a:pt x="294517" y="4015714"/>
                  <a:pt x="0" y="3357893"/>
                  <a:pt x="0" y="2631284"/>
                </a:cubicBezTo>
                <a:cubicBezTo>
                  <a:pt x="0" y="1178066"/>
                  <a:pt x="1178066" y="0"/>
                  <a:pt x="2631284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08" tIns="45704" rIns="91408" bIns="45704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Freeform: Shape 29">
            <a:extLst>
              <a:ext uri="{FF2B5EF4-FFF2-40B4-BE49-F238E27FC236}">
                <a16:creationId xmlns="" xmlns:a16="http://schemas.microsoft.com/office/drawing/2014/main" id="{CE1EFC02-FB03-4241-83C8-4FBA4CAD65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73218" y="0"/>
            <a:ext cx="2537460" cy="2942512"/>
          </a:xfrm>
          <a:custGeom>
            <a:avLst/>
            <a:gdLst>
              <a:gd name="connsiteX0" fmla="*/ 555657 w 3383280"/>
              <a:gd name="connsiteY0" fmla="*/ 0 h 2942512"/>
              <a:gd name="connsiteX1" fmla="*/ 2827623 w 3383280"/>
              <a:gd name="connsiteY1" fmla="*/ 0 h 2942512"/>
              <a:gd name="connsiteX2" fmla="*/ 2887810 w 3383280"/>
              <a:gd name="connsiteY2" fmla="*/ 54702 h 2942512"/>
              <a:gd name="connsiteX3" fmla="*/ 3383280 w 3383280"/>
              <a:gd name="connsiteY3" fmla="*/ 1250872 h 2942512"/>
              <a:gd name="connsiteX4" fmla="*/ 1691640 w 3383280"/>
              <a:gd name="connsiteY4" fmla="*/ 2942512 h 2942512"/>
              <a:gd name="connsiteX5" fmla="*/ 0 w 3383280"/>
              <a:gd name="connsiteY5" fmla="*/ 1250872 h 2942512"/>
              <a:gd name="connsiteX6" fmla="*/ 495470 w 3383280"/>
              <a:gd name="connsiteY6" fmla="*/ 54702 h 294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3280" h="2942512">
                <a:moveTo>
                  <a:pt x="555657" y="0"/>
                </a:moveTo>
                <a:lnTo>
                  <a:pt x="2827623" y="0"/>
                </a:lnTo>
                <a:lnTo>
                  <a:pt x="2887810" y="54702"/>
                </a:lnTo>
                <a:cubicBezTo>
                  <a:pt x="3193937" y="360829"/>
                  <a:pt x="3383280" y="783739"/>
                  <a:pt x="3383280" y="1250872"/>
                </a:cubicBezTo>
                <a:cubicBezTo>
                  <a:pt x="3383280" y="2185139"/>
                  <a:pt x="2625907" y="2942512"/>
                  <a:pt x="1691640" y="2942512"/>
                </a:cubicBezTo>
                <a:cubicBezTo>
                  <a:pt x="757373" y="2942512"/>
                  <a:pt x="0" y="2185139"/>
                  <a:pt x="0" y="1250872"/>
                </a:cubicBezTo>
                <a:cubicBezTo>
                  <a:pt x="0" y="783739"/>
                  <a:pt x="189344" y="360829"/>
                  <a:pt x="495470" y="54702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08" tIns="45704" rIns="91408" bIns="45704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4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3D9A54E6-706A-45A1-B7D0-E82752BB25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754923" y="663677"/>
            <a:ext cx="1774054" cy="1342367"/>
          </a:xfrm>
          <a:prstGeom prst="rect">
            <a:avLst/>
          </a:prstGeom>
        </p:spPr>
      </p:pic>
      <p:pic>
        <p:nvPicPr>
          <p:cNvPr id="9" name="Picture 9" descr="A picture containing clipart, linedrawing&#10;&#10;Description generated with high confidence">
            <a:extLst>
              <a:ext uri="{FF2B5EF4-FFF2-40B4-BE49-F238E27FC236}">
                <a16:creationId xmlns="" xmlns:a16="http://schemas.microsoft.com/office/drawing/2014/main" id="{E2054BBB-CDC1-4F24-9EBD-4AFDE940D4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528675" y="3440950"/>
            <a:ext cx="2413000" cy="27653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00714E3-97A2-41F3-9620-F88B789A5A53}"/>
              </a:ext>
            </a:extLst>
          </p:cNvPr>
          <p:cNvSpPr txBox="1"/>
          <p:nvPr/>
        </p:nvSpPr>
        <p:spPr>
          <a:xfrm>
            <a:off x="1030862" y="6353355"/>
            <a:ext cx="1679995" cy="231236"/>
          </a:xfrm>
          <a:prstGeom prst="rect">
            <a:avLst/>
          </a:prstGeom>
        </p:spPr>
        <p:txBody>
          <a:bodyPr lIns="91408" tIns="45704" rIns="91408" bIns="45704" anchor="t">
            <a:normAutofit fontScale="62500" lnSpcReduction="20000"/>
          </a:bodyPr>
          <a:lstStyle/>
          <a:p>
            <a:endParaRPr lang="en-US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858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9A3153-8F0B-4809-8D66-3EB01526A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826" y="1396292"/>
            <a:ext cx="4284618" cy="1325563"/>
          </a:xfrm>
        </p:spPr>
        <p:txBody>
          <a:bodyPr vert="horz" lIns="91408" tIns="45704" rIns="91408" bIns="45704" rtlCol="0">
            <a:normAutofit fontScale="90000"/>
          </a:bodyPr>
          <a:lstStyle/>
          <a:p>
            <a:r>
              <a:rPr lang="en-US" sz="4100" dirty="0"/>
              <a:t>How to deal with bullying.</a:t>
            </a:r>
            <a:br>
              <a:rPr lang="en-US" sz="4100" dirty="0"/>
            </a:br>
            <a:endParaRPr lang="en-US" sz="4100">
              <a:cs typeface="Calibri Light"/>
            </a:endParaRPr>
          </a:p>
        </p:txBody>
      </p:sp>
      <p:pic>
        <p:nvPicPr>
          <p:cNvPr id="9" name="Picture 9" descr="A stop sign&#10;&#10;Description generated with very high confidence">
            <a:extLst>
              <a:ext uri="{FF2B5EF4-FFF2-40B4-BE49-F238E27FC236}">
                <a16:creationId xmlns="" xmlns:a16="http://schemas.microsoft.com/office/drawing/2014/main" id="{6738FFE2-98A8-4566-BF02-87CD78AA3F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r="-4" b="-4"/>
          <a:stretch/>
        </p:blipFill>
        <p:spPr>
          <a:xfrm>
            <a:off x="4477015" y="2815228"/>
            <a:ext cx="209169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3" name="Picture 4" descr="A close up of a sign&#10;&#10;Description generated with very high confidence">
            <a:extLst>
              <a:ext uri="{FF2B5EF4-FFF2-40B4-BE49-F238E27FC236}">
                <a16:creationId xmlns="" xmlns:a16="http://schemas.microsoft.com/office/drawing/2014/main" id="{279C592D-648D-4A27-811F-5C09638F7B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 t="6605" r="3" b="6977"/>
          <a:stretch/>
        </p:blipFill>
        <p:spPr>
          <a:xfrm>
            <a:off x="6120455" y="5"/>
            <a:ext cx="3025737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pic>
        <p:nvPicPr>
          <p:cNvPr id="41" name="Picture 4">
            <a:extLst>
              <a:ext uri="{FF2B5EF4-FFF2-40B4-BE49-F238E27FC236}">
                <a16:creationId xmlns="" xmlns:a16="http://schemas.microsoft.com/office/drawing/2014/main" id="{F26A7D53-C186-4496-9752-00B660D8FF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rcRect t="8359" r="-4" b="-4"/>
          <a:stretch/>
        </p:blipFill>
        <p:spPr>
          <a:xfrm>
            <a:off x="6789816" y="4197226"/>
            <a:ext cx="2354184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B6602D3-1334-4BAC-BA01-02E65FAB90D3}"/>
              </a:ext>
            </a:extLst>
          </p:cNvPr>
          <p:cNvSpPr txBox="1"/>
          <p:nvPr/>
        </p:nvSpPr>
        <p:spPr>
          <a:xfrm>
            <a:off x="1084773" y="6324609"/>
            <a:ext cx="1777042" cy="259991"/>
          </a:xfrm>
          <a:prstGeom prst="rect">
            <a:avLst/>
          </a:prstGeom>
        </p:spPr>
        <p:txBody>
          <a:bodyPr lIns="91408" tIns="45704" rIns="91408" bIns="45704" anchor="t">
            <a:normAutofit fontScale="70000" lnSpcReduction="20000"/>
          </a:bodyPr>
          <a:lstStyle/>
          <a:p>
            <a:endParaRPr lang="en-US">
              <a:solidFill>
                <a:prstClr val="white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8279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779F0A8A-63B5-4EC4-8692-0D5CEC8F78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7" r="4738" b="-1"/>
          <a:stretch/>
        </p:blipFill>
        <p:spPr>
          <a:xfrm>
            <a:off x="-98394" y="1733"/>
            <a:ext cx="9143984" cy="68579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393F38B-B439-4E8B-BFAD-BC021F195A2E}"/>
              </a:ext>
            </a:extLst>
          </p:cNvPr>
          <p:cNvSpPr txBox="1"/>
          <p:nvPr/>
        </p:nvSpPr>
        <p:spPr>
          <a:xfrm>
            <a:off x="-92577" y="1768796"/>
            <a:ext cx="2137558" cy="1457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1631" tIns="35815" rIns="71631" bIns="3581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716306"/>
            <a:r>
              <a:rPr lang="en-US">
                <a:solidFill>
                  <a:prstClr val="black"/>
                </a:solidFill>
                <a:ea typeface="+mn-lt"/>
                <a:cs typeface="+mn-lt"/>
                <a:hlinkClick r:id="rId3"/>
              </a:rPr>
              <a:t>https://www.nhs.uk/live-well/eat-well/the-eatwell-guide/</a:t>
            </a:r>
          </a:p>
          <a:p>
            <a:pPr defTabSz="716306"/>
            <a:endParaRPr lang="en-US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018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&#10;&#10;Description generated with high confidence">
            <a:extLst>
              <a:ext uri="{FF2B5EF4-FFF2-40B4-BE49-F238E27FC236}">
                <a16:creationId xmlns:a16="http://schemas.microsoft.com/office/drawing/2014/main" xmlns="" id="{5D35F5AB-3684-4826-B22F-FA062F2A4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54" y="2094"/>
            <a:ext cx="9153693" cy="6862044"/>
          </a:xfrm>
          <a:prstGeom prst="rect">
            <a:avLst/>
          </a:prstGeom>
        </p:spPr>
      </p:pic>
      <p:cxnSp>
        <p:nvCxnSpPr>
          <p:cNvPr id="10" name="Straight Connector 6">
            <a:extLst>
              <a:ext uri="{FF2B5EF4-FFF2-40B4-BE49-F238E27FC236}">
                <a16:creationId xmlns:a16="http://schemas.microsoft.com/office/drawing/2014/main" xmlns="" id="{E12350F3-DB83-413A-980B-1CEB924986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339948" y="1570821"/>
            <a:ext cx="0" cy="3710227"/>
          </a:xfrm>
          <a:prstGeom prst="line">
            <a:avLst/>
          </a:prstGeom>
          <a:ln w="19050">
            <a:solidFill>
              <a:srgbClr val="F171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C9F3BD2-4A68-40CD-847F-82DB9A560C32}"/>
              </a:ext>
            </a:extLst>
          </p:cNvPr>
          <p:cNvSpPr txBox="1"/>
          <p:nvPr/>
        </p:nvSpPr>
        <p:spPr>
          <a:xfrm>
            <a:off x="294304" y="1034420"/>
            <a:ext cx="4693334" cy="8110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1631" tIns="35815" rIns="71631" bIns="3581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716306"/>
            <a:r>
              <a:rPr lang="en-US" sz="1600">
                <a:solidFill>
                  <a:prstClr val="black"/>
                </a:solidFill>
                <a:cs typeface="Calibri"/>
              </a:rPr>
              <a:t>Healthy Diet </a:t>
            </a:r>
          </a:p>
          <a:p>
            <a:pPr defTabSz="716306"/>
            <a:r>
              <a:rPr lang="en-US" sz="1600">
                <a:solidFill>
                  <a:prstClr val="black"/>
                </a:solidFill>
                <a:cs typeface="Calibri"/>
              </a:rPr>
              <a:t>VS </a:t>
            </a:r>
          </a:p>
          <a:p>
            <a:pPr defTabSz="716306"/>
            <a:r>
              <a:rPr lang="en-US" sz="1600">
                <a:solidFill>
                  <a:prstClr val="black"/>
                </a:solidFill>
                <a:cs typeface="Calibri"/>
              </a:rPr>
              <a:t>Unhealthy Eating</a:t>
            </a:r>
            <a:endParaRPr lang="en-US" sz="2200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207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drawing of a cartoon character&#10;&#10;Description generated with high confidence">
            <a:extLst>
              <a:ext uri="{FF2B5EF4-FFF2-40B4-BE49-F238E27FC236}">
                <a16:creationId xmlns:a16="http://schemas.microsoft.com/office/drawing/2014/main" xmlns="" id="{47549B18-AA32-44A6-962B-E68658238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" y="4646"/>
            <a:ext cx="9152966" cy="679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1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9">
            <a:extLst>
              <a:ext uri="{FF2B5EF4-FFF2-40B4-BE49-F238E27FC236}">
                <a16:creationId xmlns:a16="http://schemas.microsoft.com/office/drawing/2014/main" xmlns="" id="{D0573A1C-F0F9-4C0A-80DD-F5959DC858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24989"/>
              </p:ext>
            </p:extLst>
          </p:nvPr>
        </p:nvGraphicFramePr>
        <p:xfrm>
          <a:off x="-22717" y="6508146"/>
          <a:ext cx="9380580" cy="292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8058">
                  <a:extLst>
                    <a:ext uri="{9D8B030D-6E8A-4147-A177-3AD203B41FA5}">
                      <a16:colId xmlns:a16="http://schemas.microsoft.com/office/drawing/2014/main" xmlns="" val="2815211936"/>
                    </a:ext>
                  </a:extLst>
                </a:gridCol>
                <a:gridCol w="938058">
                  <a:extLst>
                    <a:ext uri="{9D8B030D-6E8A-4147-A177-3AD203B41FA5}">
                      <a16:colId xmlns:a16="http://schemas.microsoft.com/office/drawing/2014/main" xmlns="" val="760410988"/>
                    </a:ext>
                  </a:extLst>
                </a:gridCol>
                <a:gridCol w="938058">
                  <a:extLst>
                    <a:ext uri="{9D8B030D-6E8A-4147-A177-3AD203B41FA5}">
                      <a16:colId xmlns:a16="http://schemas.microsoft.com/office/drawing/2014/main" xmlns="" val="3315612664"/>
                    </a:ext>
                  </a:extLst>
                </a:gridCol>
                <a:gridCol w="938058">
                  <a:extLst>
                    <a:ext uri="{9D8B030D-6E8A-4147-A177-3AD203B41FA5}">
                      <a16:colId xmlns:a16="http://schemas.microsoft.com/office/drawing/2014/main" xmlns="" val="3434657546"/>
                    </a:ext>
                  </a:extLst>
                </a:gridCol>
                <a:gridCol w="938058">
                  <a:extLst>
                    <a:ext uri="{9D8B030D-6E8A-4147-A177-3AD203B41FA5}">
                      <a16:colId xmlns:a16="http://schemas.microsoft.com/office/drawing/2014/main" xmlns="" val="4101025670"/>
                    </a:ext>
                  </a:extLst>
                </a:gridCol>
                <a:gridCol w="938058">
                  <a:extLst>
                    <a:ext uri="{9D8B030D-6E8A-4147-A177-3AD203B41FA5}">
                      <a16:colId xmlns:a16="http://schemas.microsoft.com/office/drawing/2014/main" xmlns="" val="2118979240"/>
                    </a:ext>
                  </a:extLst>
                </a:gridCol>
                <a:gridCol w="938058">
                  <a:extLst>
                    <a:ext uri="{9D8B030D-6E8A-4147-A177-3AD203B41FA5}">
                      <a16:colId xmlns:a16="http://schemas.microsoft.com/office/drawing/2014/main" xmlns="" val="2695657763"/>
                    </a:ext>
                  </a:extLst>
                </a:gridCol>
                <a:gridCol w="938058">
                  <a:extLst>
                    <a:ext uri="{9D8B030D-6E8A-4147-A177-3AD203B41FA5}">
                      <a16:colId xmlns:a16="http://schemas.microsoft.com/office/drawing/2014/main" xmlns="" val="1033991869"/>
                    </a:ext>
                  </a:extLst>
                </a:gridCol>
                <a:gridCol w="938058">
                  <a:extLst>
                    <a:ext uri="{9D8B030D-6E8A-4147-A177-3AD203B41FA5}">
                      <a16:colId xmlns:a16="http://schemas.microsoft.com/office/drawing/2014/main" xmlns="" val="3437997247"/>
                    </a:ext>
                  </a:extLst>
                </a:gridCol>
                <a:gridCol w="938058">
                  <a:extLst>
                    <a:ext uri="{9D8B030D-6E8A-4147-A177-3AD203B41FA5}">
                      <a16:colId xmlns:a16="http://schemas.microsoft.com/office/drawing/2014/main" xmlns="" val="249309372"/>
                    </a:ext>
                  </a:extLst>
                </a:gridCol>
              </a:tblGrid>
              <a:tr h="292768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252" marR="71252" marT="36095" marB="36095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252" marR="71252" marT="36095" marB="36095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252" marR="71252" marT="36095" marB="36095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252" marR="71252" marT="36095" marB="36095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252" marR="71252" marT="36095" marB="36095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252" marR="71252" marT="36095" marB="36095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252" marR="71252" marT="36095" marB="36095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252" marR="71252" marT="36095" marB="36095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252" marR="71252" marT="36095" marB="36095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252" marR="71252" marT="36095" marB="36095"/>
                </a:tc>
                <a:extLst>
                  <a:ext uri="{0D108BD9-81ED-4DB2-BD59-A6C34878D82A}">
                    <a16:rowId xmlns:a16="http://schemas.microsoft.com/office/drawing/2014/main" xmlns="" val="719409196"/>
                  </a:ext>
                </a:extLst>
              </a:tr>
            </a:tbl>
          </a:graphicData>
        </a:graphic>
      </p:graphicFrame>
      <p:pic>
        <p:nvPicPr>
          <p:cNvPr id="12" name="Picture 12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xmlns="" id="{DD9AF22D-402C-4160-884F-5A4E1D7D7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8" y="3423748"/>
            <a:ext cx="9152966" cy="359046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A681FB8-8B39-43F8-9388-BF2270699EF8}"/>
              </a:ext>
            </a:extLst>
          </p:cNvPr>
          <p:cNvSpPr txBox="1"/>
          <p:nvPr/>
        </p:nvSpPr>
        <p:spPr>
          <a:xfrm>
            <a:off x="-48727" y="6509965"/>
            <a:ext cx="9194340" cy="349328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71631" tIns="35815" rIns="71631" bIns="3581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716306"/>
            <a:endParaRPr lang="en-US">
              <a:solidFill>
                <a:prstClr val="black"/>
              </a:solidFill>
              <a:cs typeface="Calibri"/>
            </a:endParaRPr>
          </a:p>
        </p:txBody>
      </p:sp>
      <p:pic>
        <p:nvPicPr>
          <p:cNvPr id="3" name="Picture 3" descr="A yellow sign&#10;&#10;Description generated with very high confidence">
            <a:extLst>
              <a:ext uri="{FF2B5EF4-FFF2-40B4-BE49-F238E27FC236}">
                <a16:creationId xmlns:a16="http://schemas.microsoft.com/office/drawing/2014/main" xmlns="" id="{9C60BCBD-82C1-4686-901F-EA080E8A4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586" y="-134526"/>
            <a:ext cx="9184213" cy="3647733"/>
          </a:xfrm>
          <a:prstGeom prst="rect">
            <a:avLst/>
          </a:prstGeom>
        </p:spPr>
      </p:pic>
      <p:pic>
        <p:nvPicPr>
          <p:cNvPr id="23" name="Picture 23" descr="A close up of food&#10;&#10;Description generated with very high confidence">
            <a:extLst>
              <a:ext uri="{FF2B5EF4-FFF2-40B4-BE49-F238E27FC236}">
                <a16:creationId xmlns:a16="http://schemas.microsoft.com/office/drawing/2014/main" xmlns="" id="{30AF01E2-2085-4183-B7BB-0C60E6D115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67" y="-48140"/>
            <a:ext cx="9152966" cy="356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5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erson sitting on a bench in front of a body of water&#10;&#10;Description generated with very high confidence">
            <a:extLst>
              <a:ext uri="{FF2B5EF4-FFF2-40B4-BE49-F238E27FC236}">
                <a16:creationId xmlns:a16="http://schemas.microsoft.com/office/drawing/2014/main" xmlns="" id="{07604DFB-32EF-4B08-9396-E57A32871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937" y="-705342"/>
            <a:ext cx="9192313" cy="826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8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&#10;&#10;Description generated with high confidence">
            <a:extLst>
              <a:ext uri="{FF2B5EF4-FFF2-40B4-BE49-F238E27FC236}">
                <a16:creationId xmlns:a16="http://schemas.microsoft.com/office/drawing/2014/main" xmlns="" id="{42926A58-42BF-47C7-92EF-EDB9A822A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14" y="-76747"/>
            <a:ext cx="5022731" cy="3920362"/>
          </a:xfrm>
          <a:prstGeom prst="rect">
            <a:avLst/>
          </a:prstGeom>
        </p:spPr>
      </p:pic>
      <p:pic>
        <p:nvPicPr>
          <p:cNvPr id="4" name="Picture 4" descr="A drawing of a person&#10;&#10;Description generated with high confidence">
            <a:extLst>
              <a:ext uri="{FF2B5EF4-FFF2-40B4-BE49-F238E27FC236}">
                <a16:creationId xmlns:a16="http://schemas.microsoft.com/office/drawing/2014/main" xmlns="" id="{80B75514-ACF4-4092-8C1C-875510C2A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682" y="5392"/>
            <a:ext cx="4101995" cy="6858718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9E757429-EAF3-468A-93F8-5030BAE34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23" y="3900858"/>
            <a:ext cx="3969229" cy="29525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8BDCD38-A69A-4295-B8D4-AE9A486D9D28}"/>
              </a:ext>
            </a:extLst>
          </p:cNvPr>
          <p:cNvSpPr txBox="1"/>
          <p:nvPr/>
        </p:nvSpPr>
        <p:spPr>
          <a:xfrm>
            <a:off x="599538" y="6492815"/>
            <a:ext cx="8516428" cy="369332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08" tIns="45704" rIns="91408" bIns="4570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6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hand holding a remote control&#10;&#10;Description generated with high confidence">
            <a:extLst>
              <a:ext uri="{FF2B5EF4-FFF2-40B4-BE49-F238E27FC236}">
                <a16:creationId xmlns:a16="http://schemas.microsoft.com/office/drawing/2014/main" xmlns="" id="{9ECBF637-1CA0-4693-9D38-5CA4F8B94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001" y="3749"/>
            <a:ext cx="5917720" cy="6850523"/>
          </a:xfrm>
          <a:prstGeom prst="rect">
            <a:avLst/>
          </a:prstGeom>
        </p:spPr>
      </p:pic>
      <p:pic>
        <p:nvPicPr>
          <p:cNvPr id="6" name="Picture 6" descr="A close up of a computer&#10;&#10;Description generated with high confidence">
            <a:extLst>
              <a:ext uri="{FF2B5EF4-FFF2-40B4-BE49-F238E27FC236}">
                <a16:creationId xmlns:a16="http://schemas.microsoft.com/office/drawing/2014/main" xmlns="" id="{5AE9B922-F6EA-4A2B-B60D-EE9D08A0F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712" y="-337029"/>
            <a:ext cx="3577805" cy="477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9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Physical Health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916832"/>
            <a:ext cx="432048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28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xmlns="" id="{DE3B63E1-B019-490E-A48B-5D4B48445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1" y="-1707"/>
            <a:ext cx="9146021" cy="686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4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C0B27210-D0CA-4654-B3E3-9ABB4F178E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59972" y="1783959"/>
            <a:ext cx="3483938" cy="2889114"/>
          </a:xfrm>
        </p:spPr>
        <p:txBody>
          <a:bodyPr anchor="b">
            <a:normAutofit/>
          </a:bodyPr>
          <a:lstStyle/>
          <a:p>
            <a:pPr algn="l"/>
            <a:r>
              <a:rPr lang="en-US">
                <a:solidFill>
                  <a:schemeClr val="bg1"/>
                </a:solidFill>
                <a:cs typeface="Calibri Light"/>
              </a:rPr>
              <a:t>Skills for life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59971" y="4750896"/>
            <a:ext cx="3483938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endParaRPr lang="en-US" sz="2000">
              <a:solidFill>
                <a:schemeClr val="bg1"/>
              </a:solidFill>
              <a:cs typeface="Calibri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" y="0"/>
            <a:ext cx="4629587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70B66945-4967-4040-926D-DCA44313CD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4518116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E4DBD985-FAB0-46FB-905D-5E9D32D70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38" y="720993"/>
            <a:ext cx="3035882" cy="419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4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>
            <a:extLst>
              <a:ext uri="{FF2B5EF4-FFF2-40B4-BE49-F238E27FC236}">
                <a16:creationId xmlns:a16="http://schemas.microsoft.com/office/drawing/2014/main" xmlns="" id="{823AC064-BC96-4F32-8AE1-B2FD38754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297663" y="280374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98C3A9-A103-45FD-9910-7458BC944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64" y="433547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MATHS AND WRITING</a:t>
            </a:r>
          </a:p>
        </p:txBody>
      </p:sp>
      <p:cxnSp>
        <p:nvCxnSpPr>
          <p:cNvPr id="14" name="Straight Connector 12">
            <a:extLst>
              <a:ext uri="{FF2B5EF4-FFF2-40B4-BE49-F238E27FC236}">
                <a16:creationId xmlns:a16="http://schemas.microsoft.com/office/drawing/2014/main" xmlns="" id="{7E7C77BC-7138-40B1-A15B-20F57A494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672559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 descr="A picture containing vector graphics&#10;&#10;Description generated with very high confidence">
            <a:extLst>
              <a:ext uri="{FF2B5EF4-FFF2-40B4-BE49-F238E27FC236}">
                <a16:creationId xmlns:a16="http://schemas.microsoft.com/office/drawing/2014/main" xmlns="" id="{B6D09AFB-A0F4-4B62-A945-369E41F80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347" y="2426821"/>
            <a:ext cx="2861465" cy="3997637"/>
          </a:xfrm>
          <a:prstGeom prst="rect">
            <a:avLst/>
          </a:prstGeom>
        </p:spPr>
      </p:pic>
      <p:cxnSp>
        <p:nvCxnSpPr>
          <p:cNvPr id="16" name="Straight Connector 14">
            <a:extLst>
              <a:ext uri="{FF2B5EF4-FFF2-40B4-BE49-F238E27FC236}">
                <a16:creationId xmlns:a16="http://schemas.microsoft.com/office/drawing/2014/main" xmlns="" id="{DB146403-F3D6-484B-B2ED-97F9565D03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587209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9F57B8D0-91D2-44FE-A431-FE7CE9173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33806" y="2986638"/>
            <a:ext cx="4091938" cy="287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2">
            <a:extLst>
              <a:ext uri="{FF2B5EF4-FFF2-40B4-BE49-F238E27FC236}">
                <a16:creationId xmlns:a16="http://schemas.microsoft.com/office/drawing/2014/main" xmlns="" id="{2A785343-5D24-4118-A2E4-665D196F60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9143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9" descr="A picture containing indoor, wall, toy&#10;&#10;Description generated with high confidence">
            <a:extLst>
              <a:ext uri="{FF2B5EF4-FFF2-40B4-BE49-F238E27FC236}">
                <a16:creationId xmlns:a16="http://schemas.microsoft.com/office/drawing/2014/main" xmlns="" id="{E338C3E5-5479-4815-905C-73E3D7B9B6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68" r="140" b="-1"/>
          <a:stretch/>
        </p:blipFill>
        <p:spPr>
          <a:xfrm>
            <a:off x="3" y="-6235"/>
            <a:ext cx="2441552" cy="2505456"/>
          </a:xfrm>
          <a:custGeom>
            <a:avLst/>
            <a:gdLst>
              <a:gd name="connsiteX0" fmla="*/ 0 w 3255403"/>
              <a:gd name="connsiteY0" fmla="*/ 0 h 2505456"/>
              <a:gd name="connsiteX1" fmla="*/ 3255403 w 3255403"/>
              <a:gd name="connsiteY1" fmla="*/ 0 h 2505456"/>
              <a:gd name="connsiteX2" fmla="*/ 2094477 w 3255403"/>
              <a:gd name="connsiteY2" fmla="*/ 2505456 h 2505456"/>
              <a:gd name="connsiteX3" fmla="*/ 0 w 3255403"/>
              <a:gd name="connsiteY3" fmla="*/ 2505456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5" name="Picture 5" descr="A person standing in a kitchen preparing food&#10;&#10;Description generated with very high confidence">
            <a:extLst>
              <a:ext uri="{FF2B5EF4-FFF2-40B4-BE49-F238E27FC236}">
                <a16:creationId xmlns:a16="http://schemas.microsoft.com/office/drawing/2014/main" xmlns="" id="{1C72B1FE-D205-4D0C-80C7-1EA256C70E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9867" r="-2" b="1972"/>
          <a:stretch/>
        </p:blipFill>
        <p:spPr>
          <a:xfrm>
            <a:off x="5536407" y="13"/>
            <a:ext cx="3607594" cy="2501827"/>
          </a:xfrm>
          <a:custGeom>
            <a:avLst/>
            <a:gdLst>
              <a:gd name="connsiteX0" fmla="*/ 1159248 w 4810125"/>
              <a:gd name="connsiteY0" fmla="*/ 0 h 2501837"/>
              <a:gd name="connsiteX1" fmla="*/ 4810125 w 4810125"/>
              <a:gd name="connsiteY1" fmla="*/ 0 h 2501837"/>
              <a:gd name="connsiteX2" fmla="*/ 4810125 w 4810125"/>
              <a:gd name="connsiteY2" fmla="*/ 2501837 h 2501837"/>
              <a:gd name="connsiteX3" fmla="*/ 0 w 4810125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7" name="Picture 7" descr="A picture containing person, white goods, appliance, indoor&#10;&#10;Description generated with very high confidence">
            <a:extLst>
              <a:ext uri="{FF2B5EF4-FFF2-40B4-BE49-F238E27FC236}">
                <a16:creationId xmlns:a16="http://schemas.microsoft.com/office/drawing/2014/main" xmlns="" id="{DF4EF663-1256-4890-88AF-D77AB8F7BA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19" b="3"/>
          <a:stretch/>
        </p:blipFill>
        <p:spPr>
          <a:xfrm>
            <a:off x="3506654" y="-6235"/>
            <a:ext cx="2758363" cy="2505456"/>
          </a:xfrm>
          <a:custGeom>
            <a:avLst/>
            <a:gdLst>
              <a:gd name="connsiteX0" fmla="*/ 1160926 w 3677817"/>
              <a:gd name="connsiteY0" fmla="*/ 0 h 2505456"/>
              <a:gd name="connsiteX1" fmla="*/ 3677817 w 3677817"/>
              <a:gd name="connsiteY1" fmla="*/ 0 h 2505456"/>
              <a:gd name="connsiteX2" fmla="*/ 2516891 w 3677817"/>
              <a:gd name="connsiteY2" fmla="*/ 2505456 h 2505456"/>
              <a:gd name="connsiteX3" fmla="*/ 0 w 3677817"/>
              <a:gd name="connsiteY3" fmla="*/ 2505456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9" name="Picture 9" descr="A picture containing indoor, floor, table, wall&#10;&#10;Description generated with very high confidence">
            <a:extLst>
              <a:ext uri="{FF2B5EF4-FFF2-40B4-BE49-F238E27FC236}">
                <a16:creationId xmlns:a16="http://schemas.microsoft.com/office/drawing/2014/main" xmlns="" id="{53304DD0-BBFB-4B7F-AB42-4F4A426648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612" b="-1"/>
          <a:stretch/>
        </p:blipFill>
        <p:spPr>
          <a:xfrm>
            <a:off x="4014788" y="2660092"/>
            <a:ext cx="5129213" cy="4197911"/>
          </a:xfrm>
          <a:custGeom>
            <a:avLst/>
            <a:gdLst>
              <a:gd name="connsiteX0" fmla="*/ 1945141 w 6838950"/>
              <a:gd name="connsiteY0" fmla="*/ 0 h 4197911"/>
              <a:gd name="connsiteX1" fmla="*/ 1951364 w 6838950"/>
              <a:gd name="connsiteY1" fmla="*/ 0 h 4197911"/>
              <a:gd name="connsiteX2" fmla="*/ 3141155 w 6838950"/>
              <a:gd name="connsiteY2" fmla="*/ 0 h 4197911"/>
              <a:gd name="connsiteX3" fmla="*/ 4791200 w 6838950"/>
              <a:gd name="connsiteY3" fmla="*/ 0 h 4197911"/>
              <a:gd name="connsiteX4" fmla="*/ 6838950 w 6838950"/>
              <a:gd name="connsiteY4" fmla="*/ 0 h 4197911"/>
              <a:gd name="connsiteX5" fmla="*/ 6838950 w 6838950"/>
              <a:gd name="connsiteY5" fmla="*/ 4197911 h 4197911"/>
              <a:gd name="connsiteX6" fmla="*/ 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80" name="Freeform 11">
            <a:extLst>
              <a:ext uri="{FF2B5EF4-FFF2-40B4-BE49-F238E27FC236}">
                <a16:creationId xmlns:a16="http://schemas.microsoft.com/office/drawing/2014/main" xmlns="" id="{32F4D216-10B7-4DCA-A0A1-068E9E32F4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1" y="2660094"/>
            <a:ext cx="5341892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30B9D1-406D-4D8D-9012-3C9AD6016C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1793" y="3951027"/>
            <a:ext cx="3560147" cy="2130364"/>
          </a:xfr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endParaRPr lang="en-US">
              <a:solidFill>
                <a:srgbClr val="FFFFFF"/>
              </a:solidFill>
            </a:endParaRPr>
          </a:p>
          <a:p>
            <a:r>
              <a:rPr lang="en-US" sz="3200">
                <a:solidFill>
                  <a:srgbClr val="FFFFFF"/>
                </a:solidFill>
              </a:rPr>
              <a:t>These are some  skills that you will need at home :</a:t>
            </a:r>
            <a:endParaRPr lang="en-US" sz="3200"/>
          </a:p>
          <a:p>
            <a:r>
              <a:rPr lang="en-US" sz="2400">
                <a:solidFill>
                  <a:srgbClr val="FFFFFF"/>
                </a:solidFill>
              </a:rPr>
              <a:t>Cooking</a:t>
            </a:r>
            <a:endParaRPr lang="en-US" sz="2400">
              <a:solidFill>
                <a:srgbClr val="FFFFFF"/>
              </a:solidFill>
              <a:cs typeface="Calibri"/>
            </a:endParaRPr>
          </a:p>
          <a:p>
            <a:r>
              <a:rPr lang="en-US" sz="2400">
                <a:solidFill>
                  <a:srgbClr val="FFFFFF"/>
                </a:solidFill>
              </a:rPr>
              <a:t>Washing and drying </a:t>
            </a:r>
            <a:endParaRPr lang="en-US" sz="2400">
              <a:solidFill>
                <a:srgbClr val="FFFFFF"/>
              </a:solidFill>
              <a:cs typeface="Calibri"/>
            </a:endParaRPr>
          </a:p>
          <a:p>
            <a:pPr marL="0"/>
            <a:r>
              <a:rPr lang="en-US" sz="2400">
                <a:solidFill>
                  <a:srgbClr val="FFFFFF"/>
                </a:solidFill>
              </a:rPr>
              <a:t>Cleaning </a:t>
            </a:r>
            <a:endParaRPr lang="en-US" sz="2400">
              <a:solidFill>
                <a:srgbClr val="FFFFFF"/>
              </a:solidFill>
              <a:cs typeface="Calibri"/>
            </a:endParaRPr>
          </a:p>
          <a:p>
            <a:r>
              <a:rPr lang="en-US" sz="2400">
                <a:solidFill>
                  <a:srgbClr val="FFFFFF"/>
                </a:solidFill>
              </a:rPr>
              <a:t>Organization</a:t>
            </a:r>
            <a:endParaRPr lang="en-US" sz="2400">
              <a:solidFill>
                <a:srgbClr val="FFFFFF"/>
              </a:solidFill>
              <a:cs typeface="Calibri"/>
            </a:endParaRPr>
          </a:p>
          <a:p>
            <a:r>
              <a:rPr lang="en-US" sz="2400">
                <a:solidFill>
                  <a:srgbClr val="FFFFFF"/>
                </a:solidFill>
              </a:rPr>
              <a:t>Tidying </a:t>
            </a:r>
            <a:endParaRPr lang="en-US" sz="2400">
              <a:solidFill>
                <a:srgbClr val="FFFFFF"/>
              </a:solidFill>
              <a:cs typeface="Calibri"/>
            </a:endParaRPr>
          </a:p>
          <a:p>
            <a:endParaRPr lang="en-US" sz="1600">
              <a:solidFill>
                <a:srgbClr val="FFFFFF"/>
              </a:solidFill>
            </a:endParaRPr>
          </a:p>
          <a:p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FA6CCB-14E7-4525-8714-3B986E768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92" y="3098042"/>
            <a:ext cx="3981734" cy="8529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Home skills</a:t>
            </a:r>
          </a:p>
        </p:txBody>
      </p:sp>
      <p:pic>
        <p:nvPicPr>
          <p:cNvPr id="11" name="Picture 11" descr="A person standing in front of a window&#10;&#10;Description generated with high confidence">
            <a:extLst>
              <a:ext uri="{FF2B5EF4-FFF2-40B4-BE49-F238E27FC236}">
                <a16:creationId xmlns:a16="http://schemas.microsoft.com/office/drawing/2014/main" xmlns="" id="{06FFBCE0-E19C-4062-B955-C43236847E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761" r="2" b="2"/>
          <a:stretch/>
        </p:blipFill>
        <p:spPr>
          <a:xfrm>
            <a:off x="1701377" y="13"/>
            <a:ext cx="2545457" cy="2502833"/>
          </a:xfrm>
          <a:custGeom>
            <a:avLst/>
            <a:gdLst>
              <a:gd name="connsiteX0" fmla="*/ 1159715 w 3393943"/>
              <a:gd name="connsiteY0" fmla="*/ 0 h 2502843"/>
              <a:gd name="connsiteX1" fmla="*/ 3393943 w 3393943"/>
              <a:gd name="connsiteY1" fmla="*/ 0 h 2502843"/>
              <a:gd name="connsiteX2" fmla="*/ 2234228 w 3393943"/>
              <a:gd name="connsiteY2" fmla="*/ 2502843 h 2502843"/>
              <a:gd name="connsiteX3" fmla="*/ 0 w 3393943"/>
              <a:gd name="connsiteY3" fmla="*/ 2502843 h 250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10157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30">
            <a:extLst>
              <a:ext uri="{FF2B5EF4-FFF2-40B4-BE49-F238E27FC236}">
                <a16:creationId xmlns:a16="http://schemas.microsoft.com/office/drawing/2014/main" xmlns="" id="{9B789048-32EE-491B-8CBF-558344FDB2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8623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72000"/>
                </a:schemeClr>
              </a:gs>
              <a:gs pos="25000">
                <a:schemeClr val="accent1">
                  <a:alpha val="55000"/>
                </a:schemeClr>
              </a:gs>
              <a:gs pos="94000">
                <a:schemeClr val="bg2">
                  <a:lumMod val="75000"/>
                  <a:alpha val="90000"/>
                </a:schemeClr>
              </a:gs>
              <a:gs pos="100000">
                <a:schemeClr val="bg2">
                  <a:lumMod val="75000"/>
                  <a:alpha val="90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32">
            <a:extLst>
              <a:ext uri="{FF2B5EF4-FFF2-40B4-BE49-F238E27FC236}">
                <a16:creationId xmlns:a16="http://schemas.microsoft.com/office/drawing/2014/main" xmlns="" id="{EDD2F41E-8948-4BFB-A2A3-CA8BA8ED9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E58473-554F-4F27-BD6D-03270F8716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11960" y="2075138"/>
            <a:ext cx="4608512" cy="8946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We</a:t>
            </a:r>
            <a:r>
              <a:rPr lang="en-US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  have these </a:t>
            </a:r>
            <a:r>
              <a:rPr lang="en-US" dirty="0" smtClean="0">
                <a:solidFill>
                  <a:srgbClr val="000000"/>
                </a:solidFill>
              </a:rPr>
              <a:t>aspirations …</a:t>
            </a:r>
            <a:endParaRPr lang="en-US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3616EB-C1CC-45A9-BA7C-61AE3BC6A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048" y="548680"/>
            <a:ext cx="3361108" cy="18935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Hopes for the future</a:t>
            </a:r>
          </a:p>
        </p:txBody>
      </p:sp>
      <p:sp>
        <p:nvSpPr>
          <p:cNvPr id="32" name="Freeform 67">
            <a:extLst>
              <a:ext uri="{FF2B5EF4-FFF2-40B4-BE49-F238E27FC236}">
                <a16:creationId xmlns:a16="http://schemas.microsoft.com/office/drawing/2014/main" xmlns="" id="{07500BEA-8A07-45E9-9219-40FBEECD55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4153036"/>
            <a:ext cx="2431598" cy="2704964"/>
          </a:xfrm>
          <a:custGeom>
            <a:avLst/>
            <a:gdLst>
              <a:gd name="connsiteX0" fmla="*/ 1465277 w 3242130"/>
              <a:gd name="connsiteY0" fmla="*/ 0 h 2704964"/>
              <a:gd name="connsiteX1" fmla="*/ 3242130 w 3242130"/>
              <a:gd name="connsiteY1" fmla="*/ 1776853 h 2704964"/>
              <a:gd name="connsiteX2" fmla="*/ 3027674 w 3242130"/>
              <a:gd name="connsiteY2" fmla="*/ 2623807 h 2704964"/>
              <a:gd name="connsiteX3" fmla="*/ 2978369 w 3242130"/>
              <a:gd name="connsiteY3" fmla="*/ 2704964 h 2704964"/>
              <a:gd name="connsiteX4" fmla="*/ 0 w 3242130"/>
              <a:gd name="connsiteY4" fmla="*/ 2704964 h 2704964"/>
              <a:gd name="connsiteX5" fmla="*/ 0 w 3242130"/>
              <a:gd name="connsiteY5" fmla="*/ 772542 h 2704964"/>
              <a:gd name="connsiteX6" fmla="*/ 94171 w 3242130"/>
              <a:gd name="connsiteY6" fmla="*/ 646610 h 2704964"/>
              <a:gd name="connsiteX7" fmla="*/ 1465277 w 3242130"/>
              <a:gd name="connsiteY7" fmla="*/ 0 h 270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42130" h="2704964">
                <a:moveTo>
                  <a:pt x="1465277" y="0"/>
                </a:moveTo>
                <a:cubicBezTo>
                  <a:pt x="2446606" y="0"/>
                  <a:pt x="3242130" y="795524"/>
                  <a:pt x="3242130" y="1776853"/>
                </a:cubicBezTo>
                <a:cubicBezTo>
                  <a:pt x="3242130" y="2083519"/>
                  <a:pt x="3164442" y="2372039"/>
                  <a:pt x="3027674" y="2623807"/>
                </a:cubicBezTo>
                <a:lnTo>
                  <a:pt x="2978369" y="2704964"/>
                </a:lnTo>
                <a:lnTo>
                  <a:pt x="0" y="2704964"/>
                </a:lnTo>
                <a:lnTo>
                  <a:pt x="0" y="772542"/>
                </a:lnTo>
                <a:lnTo>
                  <a:pt x="94171" y="646610"/>
                </a:lnTo>
                <a:cubicBezTo>
                  <a:pt x="420072" y="251709"/>
                  <a:pt x="913280" y="0"/>
                  <a:pt x="1465277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Oval 36">
            <a:extLst>
              <a:ext uri="{FF2B5EF4-FFF2-40B4-BE49-F238E27FC236}">
                <a16:creationId xmlns:a16="http://schemas.microsoft.com/office/drawing/2014/main" xmlns="" id="{F006ACBB-A8A7-4C1B-9832-A4BFEDD2E9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531978" y="2816635"/>
            <a:ext cx="2149005" cy="2865340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Freeform 65">
            <a:extLst>
              <a:ext uri="{FF2B5EF4-FFF2-40B4-BE49-F238E27FC236}">
                <a16:creationId xmlns:a16="http://schemas.microsoft.com/office/drawing/2014/main" xmlns="" id="{46664683-CA82-4BDA-BCF2-5814580741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1"/>
            <a:ext cx="3068191" cy="3465906"/>
          </a:xfrm>
          <a:custGeom>
            <a:avLst/>
            <a:gdLst>
              <a:gd name="connsiteX0" fmla="*/ 0 w 4090921"/>
              <a:gd name="connsiteY0" fmla="*/ 0 h 3465906"/>
              <a:gd name="connsiteX1" fmla="*/ 3746474 w 4090921"/>
              <a:gd name="connsiteY1" fmla="*/ 0 h 3465906"/>
              <a:gd name="connsiteX2" fmla="*/ 3817144 w 4090921"/>
              <a:gd name="connsiteY2" fmla="*/ 116327 h 3465906"/>
              <a:gd name="connsiteX3" fmla="*/ 4090921 w 4090921"/>
              <a:gd name="connsiteY3" fmla="*/ 1197557 h 3465906"/>
              <a:gd name="connsiteX4" fmla="*/ 1822572 w 4090921"/>
              <a:gd name="connsiteY4" fmla="*/ 3465906 h 3465906"/>
              <a:gd name="connsiteX5" fmla="*/ 72204 w 4090921"/>
              <a:gd name="connsiteY5" fmla="*/ 2640438 h 3465906"/>
              <a:gd name="connsiteX6" fmla="*/ 0 w 4090921"/>
              <a:gd name="connsiteY6" fmla="*/ 2543882 h 346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90921" h="3465906">
                <a:moveTo>
                  <a:pt x="0" y="0"/>
                </a:moveTo>
                <a:lnTo>
                  <a:pt x="3746474" y="0"/>
                </a:lnTo>
                <a:lnTo>
                  <a:pt x="3817144" y="116327"/>
                </a:lnTo>
                <a:cubicBezTo>
                  <a:pt x="3991744" y="437737"/>
                  <a:pt x="4090921" y="806065"/>
                  <a:pt x="4090921" y="1197557"/>
                </a:cubicBezTo>
                <a:cubicBezTo>
                  <a:pt x="4090921" y="2450332"/>
                  <a:pt x="3075348" y="3465906"/>
                  <a:pt x="1822572" y="3465906"/>
                </a:cubicBezTo>
                <a:cubicBezTo>
                  <a:pt x="1117886" y="3465906"/>
                  <a:pt x="488252" y="3144572"/>
                  <a:pt x="72204" y="2640438"/>
                </a:cubicBezTo>
                <a:lnTo>
                  <a:pt x="0" y="2543882"/>
                </a:ln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5" descr="A person standing in front of a crowd&#10;&#10;Description generated with very high confidence">
            <a:extLst>
              <a:ext uri="{FF2B5EF4-FFF2-40B4-BE49-F238E27FC236}">
                <a16:creationId xmlns:a16="http://schemas.microsoft.com/office/drawing/2014/main" xmlns="" id="{58189D63-9C10-4A0B-B21E-396A056B24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8146" r="20132"/>
          <a:stretch/>
        </p:blipFill>
        <p:spPr>
          <a:xfrm>
            <a:off x="16" y="4310926"/>
            <a:ext cx="2312567" cy="2547077"/>
          </a:xfrm>
          <a:custGeom>
            <a:avLst/>
            <a:gdLst>
              <a:gd name="connsiteX0" fmla="*/ 1464476 w 3083442"/>
              <a:gd name="connsiteY0" fmla="*/ 0 h 2547077"/>
              <a:gd name="connsiteX1" fmla="*/ 3083442 w 3083442"/>
              <a:gd name="connsiteY1" fmla="*/ 1618966 h 2547077"/>
              <a:gd name="connsiteX2" fmla="*/ 2806948 w 3083442"/>
              <a:gd name="connsiteY2" fmla="*/ 2524145 h 2547077"/>
              <a:gd name="connsiteX3" fmla="*/ 2789800 w 3083442"/>
              <a:gd name="connsiteY3" fmla="*/ 2547077 h 2547077"/>
              <a:gd name="connsiteX4" fmla="*/ 139152 w 3083442"/>
              <a:gd name="connsiteY4" fmla="*/ 2547077 h 2547077"/>
              <a:gd name="connsiteX5" fmla="*/ 122004 w 3083442"/>
              <a:gd name="connsiteY5" fmla="*/ 2524145 h 2547077"/>
              <a:gd name="connsiteX6" fmla="*/ 40911 w 3083442"/>
              <a:gd name="connsiteY6" fmla="*/ 2390661 h 2547077"/>
              <a:gd name="connsiteX7" fmla="*/ 0 w 3083442"/>
              <a:gd name="connsiteY7" fmla="*/ 2305737 h 2547077"/>
              <a:gd name="connsiteX8" fmla="*/ 0 w 3083442"/>
              <a:gd name="connsiteY8" fmla="*/ 932195 h 2547077"/>
              <a:gd name="connsiteX9" fmla="*/ 40911 w 3083442"/>
              <a:gd name="connsiteY9" fmla="*/ 847271 h 2547077"/>
              <a:gd name="connsiteX10" fmla="*/ 1464476 w 3083442"/>
              <a:gd name="connsiteY10" fmla="*/ 0 h 254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83442" h="2547077">
                <a:moveTo>
                  <a:pt x="1464476" y="0"/>
                </a:moveTo>
                <a:cubicBezTo>
                  <a:pt x="2358607" y="0"/>
                  <a:pt x="3083442" y="724836"/>
                  <a:pt x="3083442" y="1618966"/>
                </a:cubicBezTo>
                <a:cubicBezTo>
                  <a:pt x="3083442" y="1954265"/>
                  <a:pt x="2981512" y="2265757"/>
                  <a:pt x="2806948" y="2524145"/>
                </a:cubicBezTo>
                <a:lnTo>
                  <a:pt x="2789800" y="2547077"/>
                </a:lnTo>
                <a:lnTo>
                  <a:pt x="139152" y="2547077"/>
                </a:lnTo>
                <a:lnTo>
                  <a:pt x="122004" y="2524145"/>
                </a:lnTo>
                <a:cubicBezTo>
                  <a:pt x="92910" y="2481081"/>
                  <a:pt x="65834" y="2436541"/>
                  <a:pt x="40911" y="2390661"/>
                </a:cubicBezTo>
                <a:lnTo>
                  <a:pt x="0" y="2305737"/>
                </a:lnTo>
                <a:lnTo>
                  <a:pt x="0" y="932195"/>
                </a:lnTo>
                <a:lnTo>
                  <a:pt x="40911" y="847271"/>
                </a:lnTo>
                <a:cubicBezTo>
                  <a:pt x="315065" y="342598"/>
                  <a:pt x="849762" y="0"/>
                  <a:pt x="146447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7" name="Picture 7" descr="A picture containing athletic game, sport, golf, outdoor&#10;&#10;Description generated with very high confidence">
            <a:extLst>
              <a:ext uri="{FF2B5EF4-FFF2-40B4-BE49-F238E27FC236}">
                <a16:creationId xmlns:a16="http://schemas.microsoft.com/office/drawing/2014/main" xmlns="" id="{EA0D9BA6-D01C-4F3F-A6E6-DE38DA2632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5717" r="38986" b="1"/>
          <a:stretch/>
        </p:blipFill>
        <p:spPr>
          <a:xfrm>
            <a:off x="2655448" y="2984162"/>
            <a:ext cx="1916552" cy="2555402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4" name="Picture 5" descr="A person holding a phone&#10;&#10;Description generated with high confidence">
            <a:extLst>
              <a:ext uri="{FF2B5EF4-FFF2-40B4-BE49-F238E27FC236}">
                <a16:creationId xmlns:a16="http://schemas.microsoft.com/office/drawing/2014/main" xmlns="" id="{173E9BE6-C859-4978-ACF1-BF89FA200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17202" r="15952" b="-1"/>
          <a:stretch/>
        </p:blipFill>
        <p:spPr>
          <a:xfrm>
            <a:off x="2" y="1"/>
            <a:ext cx="2957333" cy="3318096"/>
          </a:xfrm>
          <a:custGeom>
            <a:avLst/>
            <a:gdLst>
              <a:gd name="connsiteX0" fmla="*/ 73119 w 3943111"/>
              <a:gd name="connsiteY0" fmla="*/ 0 h 3318096"/>
              <a:gd name="connsiteX1" fmla="*/ 3572026 w 3943111"/>
              <a:gd name="connsiteY1" fmla="*/ 0 h 3318096"/>
              <a:gd name="connsiteX2" fmla="*/ 3580957 w 3943111"/>
              <a:gd name="connsiteY2" fmla="*/ 11944 h 3318096"/>
              <a:gd name="connsiteX3" fmla="*/ 3943111 w 3943111"/>
              <a:gd name="connsiteY3" fmla="*/ 1197557 h 3318096"/>
              <a:gd name="connsiteX4" fmla="*/ 1822572 w 3943111"/>
              <a:gd name="connsiteY4" fmla="*/ 3318096 h 3318096"/>
              <a:gd name="connsiteX5" fmla="*/ 64188 w 3943111"/>
              <a:gd name="connsiteY5" fmla="*/ 2383171 h 3318096"/>
              <a:gd name="connsiteX6" fmla="*/ 0 w 3943111"/>
              <a:gd name="connsiteY6" fmla="*/ 2277515 h 3318096"/>
              <a:gd name="connsiteX7" fmla="*/ 0 w 3943111"/>
              <a:gd name="connsiteY7" fmla="*/ 117600 h 3318096"/>
              <a:gd name="connsiteX8" fmla="*/ 64188 w 3943111"/>
              <a:gd name="connsiteY8" fmla="*/ 11944 h 331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3111" h="3318096">
                <a:moveTo>
                  <a:pt x="73119" y="0"/>
                </a:moveTo>
                <a:lnTo>
                  <a:pt x="3572026" y="0"/>
                </a:lnTo>
                <a:lnTo>
                  <a:pt x="3580957" y="11944"/>
                </a:lnTo>
                <a:cubicBezTo>
                  <a:pt x="3809602" y="350384"/>
                  <a:pt x="3943111" y="758379"/>
                  <a:pt x="3943111" y="1197557"/>
                </a:cubicBezTo>
                <a:cubicBezTo>
                  <a:pt x="3943111" y="2368699"/>
                  <a:pt x="2993714" y="3318096"/>
                  <a:pt x="1822572" y="3318096"/>
                </a:cubicBezTo>
                <a:cubicBezTo>
                  <a:pt x="1090609" y="3318096"/>
                  <a:pt x="445264" y="2947238"/>
                  <a:pt x="64188" y="2383171"/>
                </a:cubicBezTo>
                <a:lnTo>
                  <a:pt x="0" y="2277515"/>
                </a:lnTo>
                <a:lnTo>
                  <a:pt x="0" y="117600"/>
                </a:lnTo>
                <a:lnTo>
                  <a:pt x="64188" y="11944"/>
                </a:ln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74668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8964488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81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92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" y="3930"/>
            <a:ext cx="9142178" cy="685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517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9" y="23687"/>
            <a:ext cx="9122421" cy="683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91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5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41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48"/>
            <a:ext cx="9144001" cy="6830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810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0BC9EFE1-D8CB-4668-9980-DB108327A7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224" y="0"/>
            <a:ext cx="4703677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CBAE1BD-B8E4-4029-8AA2-C77E4FED98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62902" y="2341267"/>
            <a:ext cx="3766242" cy="140144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>
                <a:solidFill>
                  <a:srgbClr val="00B0F0"/>
                </a:solidFill>
                <a:cs typeface="Calibri Light"/>
              </a:rPr>
              <a:t>Mindful May and Yoga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0177" y="4176630"/>
            <a:ext cx="3668967" cy="580039"/>
          </a:xfrm>
        </p:spPr>
        <p:txBody>
          <a:bodyPr vert="horz" lIns="91408" tIns="45704" rIns="91408" bIns="45704" rtlCol="0" anchor="b">
            <a:normAutofit/>
          </a:bodyPr>
          <a:lstStyle/>
          <a:p>
            <a:pPr algn="l"/>
            <a:endParaRPr lang="en-US" sz="1800">
              <a:solidFill>
                <a:srgbClr val="7030A0"/>
              </a:solidFill>
              <a:cs typeface="Calibri"/>
            </a:endParaRPr>
          </a:p>
        </p:txBody>
      </p:sp>
      <p:sp>
        <p:nvSpPr>
          <p:cNvPr id="13" name="Freeform 49">
            <a:extLst>
              <a:ext uri="{FF2B5EF4-FFF2-40B4-BE49-F238E27FC236}">
                <a16:creationId xmlns:a16="http://schemas.microsoft.com/office/drawing/2014/main" xmlns="" id="{77DA6D33-2D62-458C-BF5D-DBF612FD5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" y="590644"/>
            <a:ext cx="4108564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08" tIns="45704" rIns="91408" bIns="45704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52A6F957-D3D1-463F-9E03-530B141D76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5935" r="7167" b="3"/>
          <a:stretch/>
        </p:blipFill>
        <p:spPr>
          <a:xfrm>
            <a:off x="1" y="770037"/>
            <a:ext cx="3974012" cy="6097438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22608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elestial" id="{C4BB2A3D-0E93-4C5F-B0D2-9D3FCE089CC5}" vid="{E44E6A2F-09CD-4BE0-B42D-107FF03CEED6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254</Words>
  <Application>Microsoft Office PowerPoint</Application>
  <PresentationFormat>On-screen Show (4:3)</PresentationFormat>
  <Paragraphs>58</Paragraphs>
  <Slides>35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Office Theme</vt:lpstr>
      <vt:lpstr>Celestial</vt:lpstr>
      <vt:lpstr>1_Office Theme</vt:lpstr>
      <vt:lpstr>2_Office Theme</vt:lpstr>
      <vt:lpstr>3_office theme</vt:lpstr>
      <vt:lpstr>P5/6 </vt:lpstr>
      <vt:lpstr>Health and Wellbeing </vt:lpstr>
      <vt:lpstr>Physical Health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Mindful May and Yoga</vt:lpstr>
      <vt:lpstr>What is Mindfulness?</vt:lpstr>
      <vt:lpstr>PowerPoint Presentation</vt:lpstr>
      <vt:lpstr>Yoga and its Benefits </vt:lpstr>
      <vt:lpstr>Keeping clean     </vt:lpstr>
      <vt:lpstr>Keeping clean KEEPING YOUR HAIR CLEAN</vt:lpstr>
      <vt:lpstr>Keeping clean Keeping your body clean!</vt:lpstr>
      <vt:lpstr>  </vt:lpstr>
      <vt:lpstr>PowerPoint Presentation</vt:lpstr>
      <vt:lpstr>Here are some things you might like                             to know</vt:lpstr>
      <vt:lpstr>Sun safety</vt:lpstr>
      <vt:lpstr>How to be a good friend</vt:lpstr>
      <vt:lpstr>How to deal with conflict. </vt:lpstr>
      <vt:lpstr>How to deal with bullying.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Skills for life</vt:lpstr>
      <vt:lpstr>MATHS AND WRITING</vt:lpstr>
      <vt:lpstr>Home skills</vt:lpstr>
      <vt:lpstr>Hopes for the future</vt:lpstr>
      <vt:lpstr>PowerPoint Presentation</vt:lpstr>
    </vt:vector>
  </TitlesOfParts>
  <Company>West Lothian Council - Education Services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P5/6 </dc:title>
  <dc:creator>Laura Gallagher</dc:creator>
  <cp:lastModifiedBy>Laura Gallagher</cp:lastModifiedBy>
  <cp:revision>17</cp:revision>
  <dcterms:created xsi:type="dcterms:W3CDTF">2019-06-04T18:58:14Z</dcterms:created>
  <dcterms:modified xsi:type="dcterms:W3CDTF">2019-06-10T12:54:03Z</dcterms:modified>
</cp:coreProperties>
</file>