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EA65B-8195-42B1-941B-3DB2A5809663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80AA9-54CF-4AA7-BB5D-96C758D2B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7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5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38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06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9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0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0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96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7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4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6AEF9-9CED-47F7-A8D8-5ED3F79D8AEF}" type="datetimeFigureOut">
              <a:rPr lang="en-GB" smtClean="0"/>
              <a:t>17/11/2016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BA6B-D07B-4241-A4F3-8494D93AEB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0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gov.uk/aal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2" y="44624"/>
            <a:ext cx="1905000" cy="1257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27784" y="2348880"/>
            <a:ext cx="388843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Westfield &amp; Torphichen</a:t>
            </a:r>
            <a:r>
              <a:rPr lang="en-GB" sz="3600" b="1" dirty="0" smtClean="0"/>
              <a:t> </a:t>
            </a:r>
            <a:r>
              <a:rPr lang="en-GB" sz="3600" b="1" dirty="0" smtClean="0"/>
              <a:t>Primary </a:t>
            </a:r>
            <a:r>
              <a:rPr lang="en-GB" sz="3600" b="1" dirty="0" smtClean="0"/>
              <a:t>Schools</a:t>
            </a:r>
            <a:endParaRPr lang="en-GB" sz="3600" b="1" dirty="0" smtClean="0"/>
          </a:p>
          <a:p>
            <a:pPr algn="ctr"/>
            <a:r>
              <a:rPr lang="en-GB" sz="3600" dirty="0" smtClean="0"/>
              <a:t>22</a:t>
            </a:r>
            <a:r>
              <a:rPr lang="en-GB" sz="3200" baseline="30000" dirty="0" smtClean="0"/>
              <a:t>nd</a:t>
            </a:r>
            <a:r>
              <a:rPr lang="en-GB" sz="3200" dirty="0" smtClean="0"/>
              <a:t> </a:t>
            </a:r>
            <a:r>
              <a:rPr lang="en-GB" sz="3200" dirty="0" smtClean="0"/>
              <a:t>– </a:t>
            </a:r>
            <a:r>
              <a:rPr lang="en-GB" sz="3200" dirty="0" smtClean="0"/>
              <a:t>26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May </a:t>
            </a:r>
            <a:r>
              <a:rPr lang="en-GB" sz="3200" dirty="0" smtClean="0"/>
              <a:t>2017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9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/>
          <a:lstStyle/>
          <a:p>
            <a:r>
              <a:rPr lang="en-GB" dirty="0" smtClean="0"/>
              <a:t>Food and Allergies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GB" dirty="0"/>
              <a:t>Allergen information posters are in each dining room</a:t>
            </a:r>
          </a:p>
          <a:p>
            <a:r>
              <a:rPr lang="en-GB" dirty="0" smtClean="0"/>
              <a:t>We ask for relevant dietary information before the group arrive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6" t="9174" r="33796" b="6012"/>
          <a:stretch/>
        </p:blipFill>
        <p:spPr bwMode="auto">
          <a:xfrm>
            <a:off x="5228674" y="1757759"/>
            <a:ext cx="3223646" cy="46235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Curriculum for Excellence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work within the Curriculum for Excellence</a:t>
            </a:r>
          </a:p>
          <a:p>
            <a:r>
              <a:rPr lang="en-GB" dirty="0" smtClean="0"/>
              <a:t>Programme tailored to your school</a:t>
            </a:r>
          </a:p>
          <a:p>
            <a:r>
              <a:rPr lang="en-GB" dirty="0" smtClean="0"/>
              <a:t>Activities chosen by the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/>
          <a:lstStyle/>
          <a:p>
            <a:r>
              <a:rPr lang="en-GB" dirty="0" smtClean="0"/>
              <a:t>Your Programme</a:t>
            </a:r>
            <a:endParaRPr lang="en-GB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563671"/>
              </p:ext>
            </p:extLst>
          </p:nvPr>
        </p:nvGraphicFramePr>
        <p:xfrm>
          <a:off x="457196" y="1686355"/>
          <a:ext cx="8229609" cy="4353652"/>
        </p:xfrm>
        <a:graphic>
          <a:graphicData uri="http://schemas.openxmlformats.org/drawingml/2006/table">
            <a:tbl>
              <a:tblPr/>
              <a:tblGrid>
                <a:gridCol w="30185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264788"/>
                <a:gridCol w="1572839"/>
              </a:tblGrid>
              <a:tr h="253544">
                <a:tc gridSpan="26">
                  <a:txBody>
                    <a:bodyPr/>
                    <a:lstStyle/>
                    <a:p>
                      <a:pPr algn="ctr" fontAlgn="b"/>
                      <a:r>
                        <a:rPr lang="en-GB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Westfield &amp; Torphichen </a:t>
                      </a:r>
                      <a:r>
                        <a:rPr lang="en-GB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</a:t>
                      </a:r>
                      <a:r>
                        <a:rPr lang="en-GB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Schools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3544">
                <a:tc gridSpan="26">
                  <a:txBody>
                    <a:bodyPr/>
                    <a:lstStyle/>
                    <a:p>
                      <a:pPr algn="ctr" fontAlgn="b"/>
                      <a:r>
                        <a:rPr lang="en-GB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GB" sz="17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en-GB" sz="1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700" b="0" i="0" u="none" strike="noStrike" baseline="300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1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</a:t>
                      </a:r>
                      <a:r>
                        <a:rPr lang="en-GB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GB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11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6"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Bags and Bedding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Breakfast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Breakfast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Breakfast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Breakfast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5150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Jacobs Ladder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Nightline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 Climb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Search and Rescue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Search and Rescue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Search and Rescue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Adventure Park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 Climb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Mini-Survival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Orienteering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Archery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Trail Bikes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 Challenges and Rocket Launch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Farewell Fun                                                         Leave LM 11:00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Arrive 10:30                                     Settle in and Site Orientation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Nightline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Jacobs Ladder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Orienteering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Orienteering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Adventure Park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Jacobs Ladder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Mini-Survival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Trail Bikes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Archery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8780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Search and Rescue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Search and Rescue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Search and Rescue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Archery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Mini-Survival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 Climb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Trail Bikes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Archery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Ropes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Jacobs Ladder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Adventure Park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Orienteering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Mini-Survival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Orienteering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Adventure Park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Tree Climb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Nightline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Ropes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Archery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Ropes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Trail Bikes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Nightline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Jacobs Ladder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Adventure Park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50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Low Ropes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 Climb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Mini-Survival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Ropes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Trail Bikes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Archery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Adventure Park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Orienteering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Jacobs Ladder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 Climb</a:t>
                      </a:r>
                    </a:p>
                  </a:txBody>
                  <a:tcPr marL="0" marR="0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Mini-Survival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Nightline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Trail Bikes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Ropes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Nightline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 Grab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3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for Reflection HWB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for Reflection HWB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for Reflection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for Reflection HWB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3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3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Perth Swimming Pool - Teacher Led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Dinner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3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Time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3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Inflatables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Murder Mystery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Cheesy Disco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4311">
                <a:tc>
                  <a:txBody>
                    <a:bodyPr/>
                    <a:lstStyle/>
                    <a:p>
                      <a:pPr algn="r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641" y="4545910"/>
            <a:ext cx="1097856" cy="4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07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/>
          <a:lstStyle/>
          <a:p>
            <a:r>
              <a:rPr lang="en-GB" dirty="0" smtClean="0"/>
              <a:t>Kit List</a:t>
            </a:r>
            <a:endParaRPr lang="en-GB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tx1"/>
                </a:solidFill>
              </a:rPr>
              <a:t>5 </a:t>
            </a:r>
            <a:r>
              <a:rPr lang="en-GB" sz="2400" dirty="0">
                <a:solidFill>
                  <a:schemeClr val="tx1"/>
                </a:solidFill>
              </a:rPr>
              <a:t>pairs of trousers 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i="1" dirty="0" smtClean="0">
                <a:solidFill>
                  <a:schemeClr val="tx1"/>
                </a:solidFill>
              </a:rPr>
              <a:t>(</a:t>
            </a:r>
            <a:r>
              <a:rPr lang="en-GB" sz="2400" i="1" dirty="0">
                <a:solidFill>
                  <a:schemeClr val="tx1"/>
                </a:solidFill>
              </a:rPr>
              <a:t>denim jeans are not suitable)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4 long sleeved tops</a:t>
            </a:r>
          </a:p>
          <a:p>
            <a:r>
              <a:rPr lang="en-GB" sz="2400" dirty="0">
                <a:solidFill>
                  <a:schemeClr val="tx1"/>
                </a:solidFill>
              </a:rPr>
              <a:t>5 t-shirts</a:t>
            </a:r>
          </a:p>
          <a:p>
            <a:r>
              <a:rPr lang="en-GB" sz="2400" dirty="0">
                <a:solidFill>
                  <a:schemeClr val="tx1"/>
                </a:solidFill>
              </a:rPr>
              <a:t>4 warm jumpers</a:t>
            </a:r>
          </a:p>
          <a:p>
            <a:r>
              <a:rPr lang="en-GB" sz="2400" dirty="0">
                <a:solidFill>
                  <a:schemeClr val="tx1"/>
                </a:solidFill>
              </a:rPr>
              <a:t>6 pairs of socks</a:t>
            </a:r>
          </a:p>
          <a:p>
            <a:r>
              <a:rPr lang="en-GB" sz="2400" dirty="0">
                <a:solidFill>
                  <a:schemeClr val="tx1"/>
                </a:solidFill>
              </a:rPr>
              <a:t>5 sets of underwear</a:t>
            </a:r>
          </a:p>
          <a:p>
            <a:r>
              <a:rPr lang="en-GB" sz="2400" dirty="0">
                <a:solidFill>
                  <a:schemeClr val="tx1"/>
                </a:solidFill>
              </a:rPr>
              <a:t>1 pair of shorts</a:t>
            </a:r>
          </a:p>
          <a:p>
            <a:r>
              <a:rPr lang="en-GB" sz="2400" dirty="0">
                <a:solidFill>
                  <a:schemeClr val="tx1"/>
                </a:solidFill>
              </a:rPr>
              <a:t>Warm nightwear</a:t>
            </a:r>
          </a:p>
          <a:p>
            <a:r>
              <a:rPr lang="en-GB" sz="2400" dirty="0">
                <a:solidFill>
                  <a:schemeClr val="tx1"/>
                </a:solidFill>
              </a:rPr>
              <a:t>Waterproof jacket</a:t>
            </a:r>
          </a:p>
          <a:p>
            <a:r>
              <a:rPr lang="en-GB" sz="2400" dirty="0">
                <a:solidFill>
                  <a:schemeClr val="tx1"/>
                </a:solidFill>
              </a:rPr>
              <a:t>Waterproof trousers</a:t>
            </a:r>
          </a:p>
          <a:p>
            <a:r>
              <a:rPr lang="en-GB" sz="2400" dirty="0">
                <a:solidFill>
                  <a:schemeClr val="tx1"/>
                </a:solidFill>
              </a:rPr>
              <a:t>Hat &amp; gloves</a:t>
            </a:r>
          </a:p>
          <a:p>
            <a:r>
              <a:rPr lang="en-GB" sz="2400" dirty="0">
                <a:solidFill>
                  <a:schemeClr val="tx1"/>
                </a:solidFill>
              </a:rPr>
              <a:t>Wash kit</a:t>
            </a:r>
          </a:p>
          <a:p>
            <a:r>
              <a:rPr lang="en-GB" sz="2400" dirty="0">
                <a:solidFill>
                  <a:schemeClr val="tx1"/>
                </a:solidFill>
              </a:rPr>
              <a:t>Large towel</a:t>
            </a:r>
          </a:p>
          <a:p>
            <a:r>
              <a:rPr lang="en-GB" sz="2400" dirty="0">
                <a:solidFill>
                  <a:schemeClr val="tx1"/>
                </a:solidFill>
              </a:rPr>
              <a:t>Training shoes for indoor use </a:t>
            </a:r>
            <a:r>
              <a:rPr lang="en-GB" sz="2400" i="1" dirty="0">
                <a:solidFill>
                  <a:schemeClr val="tx1"/>
                </a:solidFill>
              </a:rPr>
              <a:t>(not slippers)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2 pairs tough outdoor shoes/boots 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i="1" dirty="0" smtClean="0">
                <a:solidFill>
                  <a:schemeClr val="tx1"/>
                </a:solidFill>
              </a:rPr>
              <a:t>(</a:t>
            </a:r>
            <a:r>
              <a:rPr lang="en-GB" sz="2400" i="1" dirty="0">
                <a:solidFill>
                  <a:schemeClr val="tx1"/>
                </a:solidFill>
              </a:rPr>
              <a:t>wellies suitable as one pair)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Water bottle</a:t>
            </a:r>
          </a:p>
          <a:p>
            <a:r>
              <a:rPr lang="en-GB" sz="2400" dirty="0">
                <a:solidFill>
                  <a:schemeClr val="tx1"/>
                </a:solidFill>
              </a:rPr>
              <a:t>Slippers</a:t>
            </a:r>
          </a:p>
          <a:p>
            <a:r>
              <a:rPr lang="en-GB" sz="2400" dirty="0">
                <a:solidFill>
                  <a:schemeClr val="tx1"/>
                </a:solidFill>
              </a:rPr>
              <a:t>Small backpack</a:t>
            </a:r>
          </a:p>
        </p:txBody>
      </p: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 smtClean="0"/>
              <a:t>We look forward to welcoming you soon!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Questions?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More Info:</a:t>
            </a:r>
          </a:p>
          <a:p>
            <a:pPr marL="0" indent="0">
              <a:buNone/>
            </a:pPr>
            <a:r>
              <a:rPr lang="en-GB" dirty="0" smtClean="0"/>
              <a:t>www.classroomoutdoors.org.uk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Photo Slideshow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Scripture Union Scotland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Worldwide Christian Organisation (Now in 120 countries)</a:t>
            </a:r>
          </a:p>
          <a:p>
            <a:r>
              <a:rPr lang="en-GB" dirty="0" smtClean="0"/>
              <a:t>School </a:t>
            </a:r>
            <a:r>
              <a:rPr lang="en-GB" dirty="0"/>
              <a:t>r</a:t>
            </a:r>
            <a:r>
              <a:rPr lang="en-GB" dirty="0" smtClean="0"/>
              <a:t>esidential experiences for over 20 years (Alltnacriche and Lendrick Muir)</a:t>
            </a:r>
          </a:p>
          <a:p>
            <a:r>
              <a:rPr lang="en-GB" dirty="0" smtClean="0"/>
              <a:t>Schools – assemblies, classes, extra-curricular groups, in around 16% of Scotland’s schools</a:t>
            </a:r>
          </a:p>
          <a:p>
            <a:r>
              <a:rPr lang="en-GB" dirty="0" smtClean="0"/>
              <a:t>SU Holidays for 10 – 18 year olds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r>
              <a:rPr lang="en-GB" dirty="0" smtClean="0"/>
              <a:t>Lendrick Muir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120 acres of woodland and parkland</a:t>
            </a:r>
          </a:p>
          <a:p>
            <a:r>
              <a:rPr lang="en-GB" dirty="0" smtClean="0"/>
              <a:t>Central location near Kinross</a:t>
            </a:r>
          </a:p>
          <a:p>
            <a:r>
              <a:rPr lang="en-GB" dirty="0" smtClean="0"/>
              <a:t>150 beds</a:t>
            </a:r>
          </a:p>
          <a:p>
            <a:r>
              <a:rPr lang="en-GB" dirty="0"/>
              <a:t>3</a:t>
            </a:r>
            <a:r>
              <a:rPr lang="en-GB" dirty="0" smtClean="0"/>
              <a:t> units</a:t>
            </a:r>
          </a:p>
          <a:p>
            <a:r>
              <a:rPr lang="en-GB" dirty="0" smtClean="0"/>
              <a:t>Opened in 1999</a:t>
            </a:r>
          </a:p>
          <a:p>
            <a:r>
              <a:rPr lang="en-GB" dirty="0" smtClean="0"/>
              <a:t>Over 30 onsite activities</a:t>
            </a:r>
          </a:p>
          <a:p>
            <a:r>
              <a:rPr lang="en-GB" dirty="0" smtClean="0"/>
              <a:t>Christian ethos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/>
          <a:lstStyle/>
          <a:p>
            <a:r>
              <a:rPr lang="en-GB" dirty="0" smtClean="0"/>
              <a:t>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Participate in new activities and experiences</a:t>
            </a:r>
          </a:p>
          <a:p>
            <a:r>
              <a:rPr lang="en-GB" dirty="0" smtClean="0"/>
              <a:t>Risk benefit analysis</a:t>
            </a:r>
          </a:p>
          <a:p>
            <a:r>
              <a:rPr lang="en-GB" dirty="0" smtClean="0"/>
              <a:t>License to provide adventurous activities (</a:t>
            </a:r>
            <a:r>
              <a:rPr lang="en-GB" dirty="0" smtClean="0">
                <a:hlinkClick r:id="rId3"/>
              </a:rPr>
              <a:t>www.hse.gov.uk/aala</a:t>
            </a:r>
            <a:r>
              <a:rPr lang="en-GB" dirty="0" smtClean="0"/>
              <a:t>)</a:t>
            </a:r>
          </a:p>
          <a:p>
            <a:r>
              <a:rPr lang="en-GB" dirty="0" smtClean="0"/>
              <a:t>First Aid trained staff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/>
          <a:lstStyle/>
          <a:p>
            <a:r>
              <a:rPr lang="en-GB" dirty="0" smtClean="0"/>
              <a:t>Typical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latin typeface="Calibri" panose="020F0502020204030204" pitchFamily="34" charset="0"/>
              </a:rPr>
              <a:t>Get Up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8:30am Breakfast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9:30am Activity 1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11:00am Activity 2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12:30pm Lunch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1:30pm Activity 3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3:00pm Activity 4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latin typeface="Calibri" panose="020F0502020204030204" pitchFamily="34" charset="0"/>
              </a:rPr>
              <a:t>4:30pm Time for Reflection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5:30pm Dinner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latin typeface="Calibri" panose="020F0502020204030204" pitchFamily="34" charset="0"/>
              </a:rPr>
              <a:t>7:15pm Evening Activity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8:30pm Supper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000" b="1" dirty="0" smtClean="0">
                <a:latin typeface="Calibri" panose="020F0502020204030204" pitchFamily="34" charset="0"/>
              </a:rPr>
              <a:t>9:00pm Bed Time</a:t>
            </a:r>
          </a:p>
        </p:txBody>
      </p:sp>
      <p:pic>
        <p:nvPicPr>
          <p:cNvPr id="5" name="Picture 5" descr="DSC0179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9675" y="2511481"/>
            <a:ext cx="4822765" cy="322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/>
          <a:lstStyle/>
          <a:p>
            <a:r>
              <a:rPr lang="en-GB" dirty="0" smtClean="0"/>
              <a:t>Map of Activities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0" t="19132" r="22246" b="20258"/>
          <a:stretch/>
        </p:blipFill>
        <p:spPr bwMode="auto">
          <a:xfrm>
            <a:off x="1445995" y="1772816"/>
            <a:ext cx="6026312" cy="40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2699792" y="1556792"/>
            <a:ext cx="1368152" cy="2448272"/>
            <a:chOff x="2699792" y="1556792"/>
            <a:chExt cx="1368152" cy="2448272"/>
          </a:xfrm>
        </p:grpSpPr>
        <p:sp>
          <p:nvSpPr>
            <p:cNvPr id="3" name="TextBox 2"/>
            <p:cNvSpPr txBox="1"/>
            <p:nvPr/>
          </p:nvSpPr>
          <p:spPr>
            <a:xfrm>
              <a:off x="2699792" y="155679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High Ropes</a:t>
              </a:r>
              <a:endParaRPr lang="en-GB" dirty="0"/>
            </a:p>
          </p:txBody>
        </p:sp>
        <p:cxnSp>
          <p:nvCxnSpPr>
            <p:cNvPr id="5" name="Straight Arrow Connector 4"/>
            <p:cNvCxnSpPr>
              <a:stCxn id="3" idx="2"/>
            </p:cNvCxnSpPr>
            <p:nvPr/>
          </p:nvCxnSpPr>
          <p:spPr>
            <a:xfrm>
              <a:off x="3383868" y="1926124"/>
              <a:ext cx="468052" cy="20789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355976" y="4614664"/>
            <a:ext cx="1914191" cy="1388532"/>
            <a:chOff x="2153753" y="537592"/>
            <a:chExt cx="1914191" cy="1388532"/>
          </a:xfrm>
        </p:grpSpPr>
        <p:sp>
          <p:nvSpPr>
            <p:cNvPr id="17" name="TextBox 16"/>
            <p:cNvSpPr txBox="1"/>
            <p:nvPr/>
          </p:nvSpPr>
          <p:spPr>
            <a:xfrm>
              <a:off x="2699792" y="155679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Bouldering</a:t>
              </a:r>
              <a:endParaRPr lang="en-GB" dirty="0"/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>
            <a:xfrm flipH="1" flipV="1">
              <a:off x="2153753" y="537592"/>
              <a:ext cx="546039" cy="12038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248409" y="1454986"/>
            <a:ext cx="1368152" cy="2118030"/>
            <a:chOff x="2699792" y="1556792"/>
            <a:chExt cx="1368152" cy="2118030"/>
          </a:xfrm>
        </p:grpSpPr>
        <p:sp>
          <p:nvSpPr>
            <p:cNvPr id="20" name="TextBox 19"/>
            <p:cNvSpPr txBox="1"/>
            <p:nvPr/>
          </p:nvSpPr>
          <p:spPr>
            <a:xfrm>
              <a:off x="2699792" y="155679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Trail Bikes</a:t>
              </a:r>
              <a:endParaRPr lang="en-GB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2879368" y="1926124"/>
              <a:ext cx="360039" cy="17486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572001" y="3577976"/>
            <a:ext cx="3983046" cy="427088"/>
            <a:chOff x="84898" y="1556792"/>
            <a:chExt cx="3983046" cy="427088"/>
          </a:xfrm>
        </p:grpSpPr>
        <p:sp>
          <p:nvSpPr>
            <p:cNvPr id="23" name="TextBox 22"/>
            <p:cNvSpPr txBox="1"/>
            <p:nvPr/>
          </p:nvSpPr>
          <p:spPr>
            <a:xfrm>
              <a:off x="2699792" y="155679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Low Ropes</a:t>
              </a:r>
              <a:endParaRPr lang="en-GB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84898" y="1741458"/>
              <a:ext cx="2614894" cy="2424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220073" y="2078866"/>
            <a:ext cx="2688518" cy="1408802"/>
            <a:chOff x="1187625" y="1556792"/>
            <a:chExt cx="2688518" cy="1408802"/>
          </a:xfrm>
        </p:grpSpPr>
        <p:sp>
          <p:nvSpPr>
            <p:cNvPr id="26" name="TextBox 25"/>
            <p:cNvSpPr txBox="1"/>
            <p:nvPr/>
          </p:nvSpPr>
          <p:spPr>
            <a:xfrm>
              <a:off x="2507991" y="155679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Archery</a:t>
              </a:r>
              <a:endParaRPr lang="en-GB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1187625" y="1861250"/>
              <a:ext cx="1320366" cy="110434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307697" y="4309864"/>
            <a:ext cx="2614997" cy="2357755"/>
            <a:chOff x="2699792" y="-154632"/>
            <a:chExt cx="2614997" cy="2357755"/>
          </a:xfrm>
        </p:grpSpPr>
        <p:sp>
          <p:nvSpPr>
            <p:cNvPr id="29" name="TextBox 28"/>
            <p:cNvSpPr txBox="1"/>
            <p:nvPr/>
          </p:nvSpPr>
          <p:spPr>
            <a:xfrm>
              <a:off x="2699792" y="1556792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Bungee Trampolines</a:t>
              </a:r>
              <a:endParaRPr lang="en-GB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3659839" y="-154632"/>
              <a:ext cx="1654950" cy="20345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95536" y="2355957"/>
            <a:ext cx="2160240" cy="1217059"/>
            <a:chOff x="2699792" y="1556792"/>
            <a:chExt cx="2160240" cy="1217059"/>
          </a:xfrm>
        </p:grpSpPr>
        <p:sp>
          <p:nvSpPr>
            <p:cNvPr id="32" name="TextBox 31"/>
            <p:cNvSpPr txBox="1"/>
            <p:nvPr/>
          </p:nvSpPr>
          <p:spPr>
            <a:xfrm>
              <a:off x="2699792" y="1556792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Water Sports</a:t>
              </a:r>
              <a:endParaRPr lang="en-GB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3383868" y="2053771"/>
              <a:ext cx="1476164" cy="7200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79512" y="4134715"/>
            <a:ext cx="2016224" cy="646331"/>
            <a:chOff x="2699792" y="1556792"/>
            <a:chExt cx="2016224" cy="646331"/>
          </a:xfrm>
        </p:grpSpPr>
        <p:sp>
          <p:nvSpPr>
            <p:cNvPr id="35" name="TextBox 34"/>
            <p:cNvSpPr txBox="1"/>
            <p:nvPr/>
          </p:nvSpPr>
          <p:spPr>
            <a:xfrm>
              <a:off x="2699792" y="1556792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Team Challenges</a:t>
              </a:r>
              <a:endParaRPr lang="en-GB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3851920" y="1731941"/>
              <a:ext cx="864096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3120486" y="4614664"/>
            <a:ext cx="1368152" cy="2043771"/>
            <a:chOff x="2699792" y="159352"/>
            <a:chExt cx="1368152" cy="2043771"/>
          </a:xfrm>
        </p:grpSpPr>
        <p:sp>
          <p:nvSpPr>
            <p:cNvPr id="56" name="TextBox 55"/>
            <p:cNvSpPr txBox="1"/>
            <p:nvPr/>
          </p:nvSpPr>
          <p:spPr>
            <a:xfrm>
              <a:off x="2699792" y="1556792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Adventure Park</a:t>
              </a:r>
              <a:endParaRPr lang="en-GB" dirty="0"/>
            </a:p>
          </p:txBody>
        </p:sp>
        <p:cxnSp>
          <p:nvCxnSpPr>
            <p:cNvPr id="57" name="Straight Arrow Connector 56"/>
            <p:cNvCxnSpPr>
              <a:stCxn id="56" idx="0"/>
            </p:cNvCxnSpPr>
            <p:nvPr/>
          </p:nvCxnSpPr>
          <p:spPr>
            <a:xfrm flipV="1">
              <a:off x="3383868" y="159352"/>
              <a:ext cx="118133" cy="13974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488638" y="3103428"/>
            <a:ext cx="3983046" cy="659214"/>
            <a:chOff x="84898" y="1556792"/>
            <a:chExt cx="3983046" cy="659214"/>
          </a:xfrm>
        </p:grpSpPr>
        <p:sp>
          <p:nvSpPr>
            <p:cNvPr id="61" name="TextBox 60"/>
            <p:cNvSpPr txBox="1"/>
            <p:nvPr/>
          </p:nvSpPr>
          <p:spPr>
            <a:xfrm>
              <a:off x="2699792" y="155679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Tree Climb</a:t>
              </a:r>
              <a:endParaRPr lang="en-GB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>
              <a:off x="84898" y="1741458"/>
              <a:ext cx="2614894" cy="474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/>
          <a:lstStyle/>
          <a:p>
            <a:r>
              <a:rPr lang="en-GB" dirty="0" smtClean="0"/>
              <a:t>Free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Adventure Park</a:t>
            </a:r>
          </a:p>
          <a:p>
            <a:r>
              <a:rPr lang="en-GB" dirty="0" smtClean="0"/>
              <a:t>Astro-turf Pitch</a:t>
            </a:r>
          </a:p>
          <a:p>
            <a:r>
              <a:rPr lang="en-GB" dirty="0" smtClean="0"/>
              <a:t>Football Pitch</a:t>
            </a:r>
          </a:p>
          <a:p>
            <a:r>
              <a:rPr lang="en-GB" dirty="0" smtClean="0"/>
              <a:t>Sports Hall</a:t>
            </a:r>
          </a:p>
          <a:p>
            <a:r>
              <a:rPr lang="en-GB" dirty="0" smtClean="0"/>
              <a:t>Beach Volley Ball </a:t>
            </a:r>
            <a:r>
              <a:rPr lang="en-GB" sz="2400" dirty="0" smtClean="0"/>
              <a:t>(Easter Holidays– October Holidays)</a:t>
            </a:r>
          </a:p>
          <a:p>
            <a:r>
              <a:rPr lang="en-GB" dirty="0" smtClean="0"/>
              <a:t>Indoor Games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0"/>
            <a:ext cx="4077269" cy="1552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/>
          <a:lstStyle/>
          <a:p>
            <a:r>
              <a:rPr lang="en-GB" dirty="0" smtClean="0"/>
              <a:t>Accommodation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Centre can accommodate up to 150 people</a:t>
            </a:r>
          </a:p>
          <a:p>
            <a:r>
              <a:rPr lang="en-GB" dirty="0" smtClean="0"/>
              <a:t>Splits into 3 self-contained units</a:t>
            </a:r>
          </a:p>
          <a:p>
            <a:r>
              <a:rPr lang="en-GB" dirty="0" smtClean="0"/>
              <a:t>Bedrooms are dormitory style (2-12 beds)</a:t>
            </a:r>
          </a:p>
          <a:p>
            <a:r>
              <a:rPr lang="en-GB" dirty="0" smtClean="0"/>
              <a:t>Mix of bunks and single beds</a:t>
            </a:r>
          </a:p>
          <a:p>
            <a:r>
              <a:rPr lang="en-GB" dirty="0" smtClean="0"/>
              <a:t>Make their own beds on arrival</a:t>
            </a:r>
          </a:p>
          <a:p>
            <a:r>
              <a:rPr lang="en-GB" dirty="0" smtClean="0"/>
              <a:t>Toilets and showers near bedrooms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82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558</Words>
  <Application>Microsoft Office PowerPoint</Application>
  <PresentationFormat>On-screen Show (4:3)</PresentationFormat>
  <Paragraphs>217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Photo Slideshow</vt:lpstr>
      <vt:lpstr>Scripture Union Scotland</vt:lpstr>
      <vt:lpstr>Lendrick Muir</vt:lpstr>
      <vt:lpstr>Safety</vt:lpstr>
      <vt:lpstr>Typical Day</vt:lpstr>
      <vt:lpstr>Map of Activities</vt:lpstr>
      <vt:lpstr>Free Time</vt:lpstr>
      <vt:lpstr>Accommodation</vt:lpstr>
      <vt:lpstr>Food and Allergies</vt:lpstr>
      <vt:lpstr>Curriculum for Excellence</vt:lpstr>
      <vt:lpstr>Your Programme</vt:lpstr>
      <vt:lpstr>Kit List</vt:lpstr>
      <vt:lpstr>PowerPoint Presentation</vt:lpstr>
    </vt:vector>
  </TitlesOfParts>
  <Company>Scripture Union Scotland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Luxton</dc:creator>
  <cp:lastModifiedBy>Alasdair Morrison</cp:lastModifiedBy>
  <cp:revision>33</cp:revision>
  <dcterms:created xsi:type="dcterms:W3CDTF">2015-10-21T13:44:06Z</dcterms:created>
  <dcterms:modified xsi:type="dcterms:W3CDTF">2016-11-17T09:20:05Z</dcterms:modified>
</cp:coreProperties>
</file>