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2" r:id="rId11"/>
    <p:sldId id="266" r:id="rId12"/>
    <p:sldId id="269" r:id="rId13"/>
    <p:sldId id="270" r:id="rId14"/>
    <p:sldId id="273" r:id="rId15"/>
    <p:sldId id="274" r:id="rId16"/>
    <p:sldId id="275" r:id="rId17"/>
    <p:sldId id="272" r:id="rId18"/>
    <p:sldId id="271" r:id="rId19"/>
    <p:sldId id="276" r:id="rId20"/>
    <p:sldId id="277" r:id="rId21"/>
    <p:sldId id="278" r:id="rId22"/>
    <p:sldId id="280" r:id="rId23"/>
    <p:sldId id="279" r:id="rId24"/>
    <p:sldId id="281" r:id="rId25"/>
    <p:sldId id="283" r:id="rId26"/>
    <p:sldId id="294" r:id="rId27"/>
    <p:sldId id="293" r:id="rId28"/>
    <p:sldId id="295" r:id="rId29"/>
    <p:sldId id="296" r:id="rId30"/>
    <p:sldId id="298" r:id="rId31"/>
    <p:sldId id="299" r:id="rId32"/>
    <p:sldId id="284" r:id="rId33"/>
    <p:sldId id="301" r:id="rId34"/>
    <p:sldId id="302" r:id="rId35"/>
    <p:sldId id="285" r:id="rId36"/>
    <p:sldId id="303" r:id="rId37"/>
    <p:sldId id="288" r:id="rId38"/>
    <p:sldId id="287" r:id="rId39"/>
    <p:sldId id="289" r:id="rId40"/>
    <p:sldId id="290" r:id="rId41"/>
    <p:sldId id="291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1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5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9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2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3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4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5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0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47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61089-48E6-42AD-96D8-25179EF08A91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593E-D0EA-421B-A960-F92B3A786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6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Transport%20iMovie.mov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ina.ramos\Pictures\P234\2015-11-04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56376" cy="5877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Welcome to P2/3/4 assembly</a:t>
            </a:r>
            <a:br>
              <a:rPr lang="en-GB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GB" sz="4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96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ina.ramos\Pictures\2015-11-05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rina.ramos\Pictures\P234\2015-11-04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9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arina.ramos\Pictures\P234\2015-11-04\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arina.ramos\Pictures\P234\2015-11-04\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rina.ramos\Pictures\P234\2015-11-04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arina.ramos\Pictures\P234\2015-11-04\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arina.ramos\Pictures\P234\2015-11-04\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arina.ramos\Pictures\P234\2015-11-04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arina.ramos\Pictures\P234\2015-11-04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arina.ramos\Desktop\3zfbhbwh-1392018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1" y="0"/>
            <a:ext cx="9192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invention of the wheel</a:t>
            </a:r>
            <a:endParaRPr lang="en-GB" dirty="0"/>
          </a:p>
        </p:txBody>
      </p:sp>
      <p:pic>
        <p:nvPicPr>
          <p:cNvPr id="2050" name="Picture 2" descr="C:\Users\carina.ramos\Desktop\wheel-inven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2204864"/>
            <a:ext cx="8954603" cy="33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arina.ramos\Desktop\d6a9e8c6alia-alt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0"/>
            <a:ext cx="9114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arina.ramos\Pictures\P234\Technology photos\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arina.ramos\Pictures\P234\Technology photos\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0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arina.ramos\Pictures\P234\Technology photos\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arina.ramos\Pictures\P234\2015-11-04\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rina.ramos\Pictures\2015-11-05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rina.ramos\Pictures\2015-11-05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rina.ramos\Pictures\2015-11-05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arina.ramos\Pictures\2015-11-05\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6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rina.ramos\Pictures\2015-11-05\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rina.ramos\Desktop\mechanisms-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321"/>
            <a:ext cx="8796469" cy="6597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rina.ramos\Pictures\2015-11-05\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" y="44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arina.ramos\Pictures\2015-11-05\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arina.ramos\Desktop\frictional-force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3" y="1772816"/>
            <a:ext cx="8340781" cy="43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7713" y="40466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FRICTION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3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arina.ramos\Pictures\2015-11-05\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arina.ramos\Pictures\2015-11-05\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arina.ramos\Desktop\B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70165"/>
            <a:ext cx="9144000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arina.ramos\Pictures\2015-11-05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687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arina.ramos\Desktop\christopher-columbus-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rina.ramos\Pictures\2015-11-05\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" y="-65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arina.ramos\Desktop\TheWrightBrothers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rina.ramos\Pictures\P234\2015-11-04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arina.ramos\Pictures\P234\2015-11-04\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arina.ramos\Desktop\UNCRC Logo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19" y="993301"/>
            <a:ext cx="4680520" cy="479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Arial Rounded MT Bold" panose="020F0704030504030204" pitchFamily="34" charset="0"/>
              </a:rPr>
              <a:t>Thank you 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pic>
        <p:nvPicPr>
          <p:cNvPr id="17410" name="Picture 2" descr="C:\Users\carina.ramo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38400"/>
            <a:ext cx="3888829" cy="32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rina.ramos\Pictures\P234\2015-11-04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rina.ramos\Pictures\P234\2015-11-04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arina.ramos\Pictures\P234\2015-11-04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ina.ramos\Pictures\2015-11-05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ina.ramos\Pictures\2015-11-05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</Words>
  <Application>Microsoft Office PowerPoint</Application>
  <PresentationFormat>On-screen Show (4:3)</PresentationFormat>
  <Paragraphs>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Welcome to P2/3/4 assembly  </vt:lpstr>
      <vt:lpstr>The invention of the wheel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P2/3/4 assembly  </dc:title>
  <dc:creator>Carina Ramos</dc:creator>
  <cp:lastModifiedBy>Carina Ramos</cp:lastModifiedBy>
  <cp:revision>28</cp:revision>
  <dcterms:created xsi:type="dcterms:W3CDTF">2015-11-04T21:21:19Z</dcterms:created>
  <dcterms:modified xsi:type="dcterms:W3CDTF">2015-11-05T17:07:00Z</dcterms:modified>
</cp:coreProperties>
</file>