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5E2"/>
    <a:srgbClr val="B9D26D"/>
    <a:srgbClr val="9DDDF9"/>
    <a:srgbClr val="92C137"/>
    <a:srgbClr val="87BD31"/>
    <a:srgbClr val="BAC984"/>
    <a:srgbClr val="84A056"/>
    <a:srgbClr val="F4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EAA44B-7807-437D-BC53-9622169D1BB1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9F72FF-0CF4-4070-82C4-8A1D64687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FA23C9-9CED-4DEC-A67B-C727FA17BB00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5065F6-0E2C-4F8F-9330-45A7A897A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2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5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6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16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slide" Target="slide4.xml"/><Relationship Id="rId11" Type="http://schemas.openxmlformats.org/officeDocument/2006/relationships/image" Target="../media/image9.tif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8.ti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3.png"/><Relationship Id="rId4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8" y="2824631"/>
            <a:ext cx="813344" cy="8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98822" y="2446473"/>
            <a:ext cx="34339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Click on the sound picture on each page to hear me read the page to you.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00375" y="1978025"/>
            <a:ext cx="3154363" cy="3154363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89350" y="2676525"/>
            <a:ext cx="1776413" cy="1776413"/>
          </a:xfrm>
          <a:prstGeom prst="ellips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086225" y="3149600"/>
            <a:ext cx="96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Bean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Plant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822700" y="608013"/>
            <a:ext cx="870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Shoots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224463" y="5830888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Leaves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6156325" y="2162175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Roots</a:t>
            </a: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2908300" y="5835650"/>
            <a:ext cx="978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Flowers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2228105" y="2162175"/>
            <a:ext cx="7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Seeds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</p:txBody>
      </p:sp>
      <p:grpSp>
        <p:nvGrpSpPr>
          <p:cNvPr id="9226" name="Group 22"/>
          <p:cNvGrpSpPr>
            <a:grpSpLocks/>
          </p:cNvGrpSpPr>
          <p:nvPr/>
        </p:nvGrpSpPr>
        <p:grpSpPr bwMode="auto">
          <a:xfrm>
            <a:off x="3884613" y="955675"/>
            <a:ext cx="1366837" cy="1577975"/>
            <a:chOff x="3884171" y="955417"/>
            <a:chExt cx="1368063" cy="1578919"/>
          </a:xfrm>
        </p:grpSpPr>
        <p:pic>
          <p:nvPicPr>
            <p:cNvPr id="5" name="Picture 4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7" t="1925" r="2001"/>
            <a:stretch/>
          </p:blipFill>
          <p:spPr>
            <a:xfrm>
              <a:off x="3884171" y="955417"/>
              <a:ext cx="1368063" cy="1376635"/>
            </a:xfrm>
            <a:prstGeom prst="ellipse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378326" y="2154697"/>
              <a:ext cx="379753" cy="379639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9227" name="Group 27"/>
          <p:cNvGrpSpPr>
            <a:grpSpLocks/>
          </p:cNvGrpSpPr>
          <p:nvPr/>
        </p:nvGrpSpPr>
        <p:grpSpPr bwMode="auto">
          <a:xfrm>
            <a:off x="5557838" y="2532063"/>
            <a:ext cx="1617662" cy="1376362"/>
            <a:chOff x="5557407" y="2532159"/>
            <a:chExt cx="1617544" cy="1376634"/>
          </a:xfrm>
        </p:grpSpPr>
        <p:pic>
          <p:nvPicPr>
            <p:cNvPr id="8" name="Picture 7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1" t="1920" r="6088"/>
            <a:stretch/>
          </p:blipFill>
          <p:spPr>
            <a:xfrm>
              <a:off x="5810238" y="2532159"/>
              <a:ext cx="1364713" cy="1376634"/>
            </a:xfrm>
            <a:prstGeom prst="ellipse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5557407" y="3065664"/>
              <a:ext cx="379384" cy="377900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228" name="Group 28"/>
          <p:cNvGrpSpPr>
            <a:grpSpLocks/>
          </p:cNvGrpSpPr>
          <p:nvPr/>
        </p:nvGrpSpPr>
        <p:grpSpPr bwMode="auto">
          <a:xfrm>
            <a:off x="4970463" y="4391025"/>
            <a:ext cx="1362075" cy="1458913"/>
            <a:chOff x="4969877" y="4391735"/>
            <a:chExt cx="1361891" cy="1458689"/>
          </a:xfrm>
        </p:grpSpPr>
        <p:pic>
          <p:nvPicPr>
            <p:cNvPr id="12" name="Picture 11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6" t="7287" r="17662" b="21306"/>
            <a:stretch/>
          </p:blipFill>
          <p:spPr>
            <a:xfrm flipH="1">
              <a:off x="4969877" y="4478302"/>
              <a:ext cx="1361891" cy="1372122"/>
            </a:xfrm>
            <a:prstGeom prst="ellipse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104796" y="4391735"/>
              <a:ext cx="379362" cy="379355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9229" name="Group 29"/>
          <p:cNvGrpSpPr>
            <a:grpSpLocks/>
          </p:cNvGrpSpPr>
          <p:nvPr/>
        </p:nvGrpSpPr>
        <p:grpSpPr bwMode="auto">
          <a:xfrm>
            <a:off x="2827338" y="4391025"/>
            <a:ext cx="1366837" cy="1463675"/>
            <a:chOff x="2827147" y="4391735"/>
            <a:chExt cx="1366371" cy="1463201"/>
          </a:xfrm>
        </p:grpSpPr>
        <p:pic>
          <p:nvPicPr>
            <p:cNvPr id="11" name="Picture 10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7" r="8728" b="20046"/>
            <a:stretch/>
          </p:blipFill>
          <p:spPr>
            <a:xfrm flipH="1">
              <a:off x="2827147" y="4478302"/>
              <a:ext cx="1366371" cy="1376634"/>
            </a:xfrm>
            <a:prstGeom prst="ellipse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580952" y="4391735"/>
              <a:ext cx="379284" cy="379290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9230" name="Group 30"/>
          <p:cNvGrpSpPr>
            <a:grpSpLocks/>
          </p:cNvGrpSpPr>
          <p:nvPr/>
        </p:nvGrpSpPr>
        <p:grpSpPr bwMode="auto">
          <a:xfrm>
            <a:off x="2011363" y="2532063"/>
            <a:ext cx="1581150" cy="1376362"/>
            <a:chOff x="2011210" y="2532159"/>
            <a:chExt cx="1581108" cy="1376634"/>
          </a:xfrm>
        </p:grpSpPr>
        <p:pic>
          <p:nvPicPr>
            <p:cNvPr id="14" name="Picture 13">
              <a:hlinkClick r:id="rId12" action="ppaction://hlinksldjump"/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7" t="19972" r="11476" b="7163"/>
            <a:stretch/>
          </p:blipFill>
          <p:spPr>
            <a:xfrm>
              <a:off x="2011210" y="2532159"/>
              <a:ext cx="1366371" cy="1376634"/>
            </a:xfrm>
            <a:prstGeom prst="ellipse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3212915" y="3070427"/>
              <a:ext cx="379403" cy="377900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9231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3695">
            <a:off x="4805363" y="2570163"/>
            <a:ext cx="9382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2792">
            <a:off x="5172076" y="3870325"/>
            <a:ext cx="9382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95230">
            <a:off x="4089400" y="4597400"/>
            <a:ext cx="939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79920">
            <a:off x="3094037" y="3848101"/>
            <a:ext cx="866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3379788" y="2555875"/>
            <a:ext cx="9398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3291" y="6725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1. </a:t>
            </a:r>
            <a:r>
              <a:rPr lang="en-GB" sz="4400" dirty="0" smtClean="0">
                <a:solidFill>
                  <a:schemeClr val="tx1"/>
                </a:solidFill>
              </a:rPr>
              <a:t>Shoots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41417" y="1809750"/>
            <a:ext cx="589135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seed starts to grow when </a:t>
            </a:r>
            <a:r>
              <a:rPr lang="en-GB" altLang="en-US" dirty="0" smtClean="0">
                <a:solidFill>
                  <a:schemeClr val="tx1"/>
                </a:solidFill>
              </a:rPr>
              <a:t>it is warm enough and it has had enough water.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1925" r="2001"/>
          <a:stretch/>
        </p:blipFill>
        <p:spPr>
          <a:xfrm>
            <a:off x="3366815" y="2611266"/>
            <a:ext cx="2417321" cy="2432466"/>
          </a:xfrm>
          <a:prstGeom prst="ellipse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0240" y="5222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2. Roots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809750"/>
            <a:ext cx="76327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Roots </a:t>
            </a:r>
            <a:r>
              <a:rPr lang="en-GB" altLang="en-US" dirty="0" smtClean="0">
                <a:solidFill>
                  <a:schemeClr val="tx1"/>
                </a:solidFill>
              </a:rPr>
              <a:t>start to grow</a:t>
            </a:r>
            <a:r>
              <a:rPr lang="en-GB" altLang="en-US" dirty="0">
                <a:solidFill>
                  <a:schemeClr val="tx1"/>
                </a:solidFill>
              </a:rPr>
              <a:t>, usually </a:t>
            </a:r>
            <a:r>
              <a:rPr lang="en-GB" altLang="en-US" dirty="0" smtClean="0">
                <a:solidFill>
                  <a:schemeClr val="tx1"/>
                </a:solidFill>
              </a:rPr>
              <a:t>underground, that helps the plant become strong in the ground.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1920" r="6088"/>
          <a:stretch/>
        </p:blipFill>
        <p:spPr>
          <a:xfrm>
            <a:off x="3368633" y="2611266"/>
            <a:ext cx="2411403" cy="2432466"/>
          </a:xfrm>
          <a:prstGeom prst="ellipse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898" y="51620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3. Leaves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14375" y="1809750"/>
            <a:ext cx="7704138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stem </a:t>
            </a:r>
            <a:r>
              <a:rPr lang="en-GB" altLang="en-US" dirty="0" smtClean="0">
                <a:solidFill>
                  <a:schemeClr val="tx1"/>
                </a:solidFill>
              </a:rPr>
              <a:t>grows from the ground and </a:t>
            </a:r>
            <a:r>
              <a:rPr lang="en-GB" altLang="en-US" dirty="0">
                <a:solidFill>
                  <a:schemeClr val="tx1"/>
                </a:solidFill>
              </a:rPr>
              <a:t>leaves </a:t>
            </a:r>
            <a:r>
              <a:rPr lang="en-GB" altLang="en-US" dirty="0" smtClean="0">
                <a:solidFill>
                  <a:schemeClr val="tx1"/>
                </a:solidFill>
              </a:rPr>
              <a:t>start to grow.  The leaves are important to the plant as they help the plant </a:t>
            </a:r>
            <a:r>
              <a:rPr lang="en-GB" altLang="en-US" dirty="0">
                <a:solidFill>
                  <a:schemeClr val="tx1"/>
                </a:solidFill>
              </a:rPr>
              <a:t>makes its own </a:t>
            </a:r>
            <a:r>
              <a:rPr lang="en-GB" altLang="en-US" dirty="0" smtClean="0">
                <a:solidFill>
                  <a:schemeClr val="tx1"/>
                </a:solidFill>
              </a:rPr>
              <a:t>food from sunlight.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7287" r="17662" b="21306"/>
          <a:stretch/>
        </p:blipFill>
        <p:spPr>
          <a:xfrm>
            <a:off x="3359279" y="3264409"/>
            <a:ext cx="2414330" cy="2432466"/>
          </a:xfrm>
          <a:prstGeom prst="ellipse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9029" y="5392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r="8728" b="20046"/>
          <a:stretch/>
        </p:blipFill>
        <p:spPr>
          <a:xfrm>
            <a:off x="3264129" y="3408100"/>
            <a:ext cx="2414330" cy="2432466"/>
          </a:xfrm>
          <a:prstGeom prst="ellipse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4. </a:t>
            </a:r>
            <a:r>
              <a:rPr lang="en-GB" sz="4400" dirty="0" smtClean="0">
                <a:solidFill>
                  <a:schemeClr val="tx1"/>
                </a:solidFill>
              </a:rPr>
              <a:t>Flowers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1809750"/>
            <a:ext cx="7632700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Some plants will grow bright flowers.  In the middle of the flowers are yellow parts covered in pollen.  The </a:t>
            </a:r>
            <a:r>
              <a:rPr lang="en-GB" altLang="en-US" dirty="0">
                <a:solidFill>
                  <a:schemeClr val="tx1"/>
                </a:solidFill>
              </a:rPr>
              <a:t>pollen in the flowers is used to make seeds</a:t>
            </a:r>
            <a:r>
              <a:rPr lang="en-GB" altLang="en-US" dirty="0" smtClean="0">
                <a:solidFill>
                  <a:schemeClr val="tx1"/>
                </a:solidFill>
              </a:rPr>
              <a:t>.  Sometimes the pollen can make people sneeze!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5074" y="55357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5. </a:t>
            </a:r>
            <a:r>
              <a:rPr lang="en-GB" sz="4400" dirty="0" smtClean="0">
                <a:solidFill>
                  <a:schemeClr val="tx1"/>
                </a:solidFill>
              </a:rPr>
              <a:t>Seeds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371599" y="1809750"/>
            <a:ext cx="6635931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When the plant has finished growing seeds, they are dropped to the ground or the wind blows them away.  This lets a new plant grow next year.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19972" r="11476" b="7163"/>
          <a:stretch/>
        </p:blipFill>
        <p:spPr>
          <a:xfrm>
            <a:off x="3360073" y="3081428"/>
            <a:ext cx="2414330" cy="2432466"/>
          </a:xfrm>
          <a:prstGeom prst="ellipse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7326" y="53318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Other Flowering Plants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12800" y="4364038"/>
            <a:ext cx="2168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Sunflower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482975" y="4364038"/>
            <a:ext cx="2168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Orchid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962650" y="4364038"/>
            <a:ext cx="2168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Tomato plant</a:t>
            </a:r>
          </a:p>
        </p:txBody>
      </p:sp>
      <p:sp>
        <p:nvSpPr>
          <p:cNvPr id="8" name="Oval 7"/>
          <p:cNvSpPr/>
          <p:nvPr/>
        </p:nvSpPr>
        <p:spPr>
          <a:xfrm>
            <a:off x="1014413" y="2092325"/>
            <a:ext cx="1966912" cy="1966913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0"/>
          <a:stretch/>
        </p:blipFill>
        <p:spPr>
          <a:xfrm>
            <a:off x="1051172" y="2231021"/>
            <a:ext cx="1876187" cy="1830233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71875" y="2092325"/>
            <a:ext cx="1966913" cy="1966913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200275"/>
            <a:ext cx="15684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130925" y="2092325"/>
            <a:ext cx="1966913" cy="1966913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4"/>
          <a:stretch>
            <a:fillRect/>
          </a:stretch>
        </p:blipFill>
        <p:spPr bwMode="auto">
          <a:xfrm>
            <a:off x="6283325" y="2271713"/>
            <a:ext cx="16621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8175" y="56192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108</TotalTime>
  <Words>186</Words>
  <Application>Microsoft Office PowerPoint</Application>
  <PresentationFormat>On-screen Show (4:3)</PresentationFormat>
  <Paragraphs>27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Sassoon Infant Rg</vt:lpstr>
      <vt:lpstr>Calibri</vt:lpstr>
      <vt:lpstr>Twinkl SemiBold</vt:lpstr>
      <vt:lpstr>Twinkl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Jennifer Simpson</cp:lastModifiedBy>
  <cp:revision>20</cp:revision>
  <dcterms:created xsi:type="dcterms:W3CDTF">2017-04-18T16:01:06Z</dcterms:created>
  <dcterms:modified xsi:type="dcterms:W3CDTF">2020-06-04T12:45:35Z</dcterms:modified>
</cp:coreProperties>
</file>