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75" r:id="rId5"/>
    <p:sldId id="276" r:id="rId6"/>
    <p:sldId id="277" r:id="rId7"/>
    <p:sldId id="280" r:id="rId8"/>
    <p:sldId id="278" r:id="rId9"/>
    <p:sldId id="279" r:id="rId10"/>
    <p:sldId id="26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Sassoon Infant Rg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1104" y="-78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1.m4a"/><Relationship Id="rId5" Type="http://schemas.openxmlformats.org/officeDocument/2006/relationships/image" Target="../media/image7.png"/><Relationship Id="rId4" Type="http://schemas.microsoft.com/office/2007/relationships/media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2.m4a"/><Relationship Id="rId6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3.m4a"/><Relationship Id="rId6" Type="http://schemas.openxmlformats.org/officeDocument/2006/relationships/image" Target="../media/image7.png"/><Relationship Id="rId5" Type="http://schemas.microsoft.com/office/2007/relationships/media" Target="../media/media3.m4a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4.m4a"/><Relationship Id="rId5" Type="http://schemas.openxmlformats.org/officeDocument/2006/relationships/image" Target="../media/image14.png"/><Relationship Id="rId4" Type="http://schemas.microsoft.com/office/2007/relationships/media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5.m4a"/><Relationship Id="rId5" Type="http://schemas.openxmlformats.org/officeDocument/2006/relationships/image" Target="../media/image7.png"/><Relationship Id="rId4" Type="http://schemas.microsoft.com/office/2007/relationships/media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6.m4a"/><Relationship Id="rId5" Type="http://schemas.openxmlformats.org/officeDocument/2006/relationships/image" Target="../media/image7.png"/><Relationship Id="rId4" Type="http://schemas.microsoft.com/office/2007/relationships/media" Target="../media/media6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7.m4a"/><Relationship Id="rId6" Type="http://schemas.openxmlformats.org/officeDocument/2006/relationships/image" Target="../media/image7.png"/><Relationship Id="rId5" Type="http://schemas.microsoft.com/office/2007/relationships/media" Target="../media/media7.m4a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media8.m4a"/><Relationship Id="rId5" Type="http://schemas.openxmlformats.org/officeDocument/2006/relationships/image" Target="../media/image7.png"/><Relationship Id="rId4" Type="http://schemas.microsoft.com/office/2007/relationships/media" Target="../media/media8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964" y="4609617"/>
            <a:ext cx="813344" cy="8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862308" y="4231459"/>
            <a:ext cx="34339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</a:rPr>
              <a:t>Click on the sound picture on each page to hear me read the page to you.  </a:t>
            </a:r>
          </a:p>
        </p:txBody>
      </p:sp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178" y="259094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400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It gives us light that we can see and gives </a:t>
            </a:r>
            <a:br>
              <a:rPr lang="en-GB" altLang="en-US" sz="2400" dirty="0" smtClean="0"/>
            </a:br>
            <a:r>
              <a:rPr lang="en-GB" altLang="en-US" sz="2400" dirty="0" smtClean="0"/>
              <a:t>us heat which makes our skin feel warm.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The sun is very important to us but it can </a:t>
            </a:r>
            <a:r>
              <a:rPr lang="en-GB" altLang="en-US" sz="2400" dirty="0"/>
              <a:t>damage our skin if we get too much of </a:t>
            </a:r>
            <a:r>
              <a:rPr lang="en-GB" altLang="en-US" sz="2400" dirty="0" smtClean="0"/>
              <a:t>it.  This damage can be caused by Ultraviolet light, sometimes called UV rays.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96285" y="5706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793" y="1347466"/>
            <a:ext cx="763270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Being outside in the sunshine can be great </a:t>
            </a:r>
            <a:r>
              <a:rPr lang="en-GB" altLang="en-US" sz="2400" dirty="0" smtClean="0"/>
              <a:t>fun, but we </a:t>
            </a:r>
            <a:r>
              <a:rPr lang="en-GB" altLang="en-US" sz="2400" dirty="0"/>
              <a:t>need to make sure that we protect our skin from </a:t>
            </a:r>
            <a:r>
              <a:rPr lang="en-GB" altLang="en-US" sz="2400" dirty="0" smtClean="0"/>
              <a:t>the UV rays.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Everyone needs to look after their skin.  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If you’ve got fair skin, or moles and freckles</a:t>
            </a:r>
            <a:r>
              <a:rPr lang="en-GB" altLang="en-US" sz="2400" dirty="0" smtClean="0"/>
              <a:t>,</a:t>
            </a:r>
            <a:br>
              <a:rPr lang="en-GB" altLang="en-US" sz="2400" dirty="0" smtClean="0"/>
            </a:br>
            <a:r>
              <a:rPr lang="en-GB" altLang="en-US" sz="2400" dirty="0" smtClean="0"/>
              <a:t>you’ll need to </a:t>
            </a:r>
            <a:r>
              <a:rPr lang="en-GB" altLang="en-US" sz="2400" dirty="0"/>
              <a:t>take extra care to </a:t>
            </a:r>
            <a:r>
              <a:rPr lang="en-GB" altLang="en-US" sz="2400" dirty="0" smtClean="0"/>
              <a:t>protect</a:t>
            </a:r>
            <a:br>
              <a:rPr lang="en-GB" altLang="en-US" sz="2400" dirty="0" smtClean="0"/>
            </a:br>
            <a:r>
              <a:rPr lang="en-GB" altLang="en-US" sz="2400" dirty="0" smtClean="0"/>
              <a:t> </a:t>
            </a:r>
            <a:r>
              <a:rPr lang="en-GB" altLang="en-US" sz="2400" dirty="0"/>
              <a:t>your skin.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539928" y="4561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885" y="2741276"/>
            <a:ext cx="7632700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 smtClean="0"/>
              <a:t>We </a:t>
            </a:r>
            <a:r>
              <a:rPr lang="en-GB" altLang="en-US" sz="2400" dirty="0"/>
              <a:t>should all follow a special code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which </a:t>
            </a:r>
            <a:r>
              <a:rPr lang="en-GB" altLang="en-US" sz="2400" dirty="0"/>
              <a:t>reminds us how to enjoy the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sun safely.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</a:pPr>
            <a:r>
              <a:rPr lang="en-GB" sz="2400" dirty="0"/>
              <a:t>There are five </a:t>
            </a:r>
            <a:r>
              <a:rPr lang="en-GB" sz="2400" dirty="0" smtClean="0"/>
              <a:t>things </a:t>
            </a:r>
            <a:r>
              <a:rPr lang="en-GB" sz="2400" dirty="0"/>
              <a:t>to remember…</a:t>
            </a:r>
            <a:endParaRPr lang="en-GB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445623" y="863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Shade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3143" y="1897333"/>
            <a:ext cx="77985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You should spend </a:t>
            </a:r>
            <a:r>
              <a:rPr lang="en-GB" sz="2400" dirty="0"/>
              <a:t>time in the shade when the sun is at its strongest - between 11am and 3pm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You can find </a:t>
            </a:r>
            <a:r>
              <a:rPr lang="en-GB" sz="2400" dirty="0" smtClean="0"/>
              <a:t>shade under:</a:t>
            </a:r>
            <a:endParaRPr lang="en-GB" sz="2400" dirty="0"/>
          </a:p>
          <a:p>
            <a:r>
              <a:rPr lang="en-GB" sz="2400" dirty="0" smtClean="0"/>
              <a:t>-   trees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canopies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umbrellas </a:t>
            </a:r>
          </a:p>
          <a:p>
            <a:pPr marL="342900" indent="-342900">
              <a:buFontTx/>
              <a:buChar char="-"/>
            </a:pPr>
            <a:r>
              <a:rPr lang="en-GB" sz="2400" dirty="0" smtClean="0"/>
              <a:t>indoors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84811" y="889644"/>
            <a:ext cx="609600" cy="54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3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Never </a:t>
            </a:r>
            <a:r>
              <a:rPr lang="en-GB" dirty="0"/>
              <a:t>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It’s easy to get sunburnt, even when you’re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not </a:t>
            </a:r>
            <a:r>
              <a:rPr lang="en-GB" sz="2400" dirty="0"/>
              <a:t>expecting </a:t>
            </a:r>
            <a:r>
              <a:rPr lang="en-GB" sz="2400" dirty="0" smtClean="0"/>
              <a:t>to because we cannot </a:t>
            </a:r>
            <a:br>
              <a:rPr lang="en-GB" sz="2400" dirty="0" smtClean="0"/>
            </a:br>
            <a:r>
              <a:rPr lang="en-GB" sz="2400" dirty="0" smtClean="0"/>
              <a:t>see UV rays.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It’s very important to avoid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burning </a:t>
            </a:r>
            <a:r>
              <a:rPr lang="en-GB" sz="2400" dirty="0"/>
              <a:t>your skin.</a:t>
            </a:r>
          </a:p>
          <a:p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729842" y="4532162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63634" y="54423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</a:t>
            </a:r>
            <a:r>
              <a:rPr lang="en-GB" dirty="0" smtClean="0"/>
              <a:t>or Suntan Lotion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59943" y="1615814"/>
            <a:ext cx="7579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When we are outside a lot, we should wear </a:t>
            </a:r>
            <a:br>
              <a:rPr lang="en-GB" sz="2400" dirty="0" smtClean="0"/>
            </a:br>
            <a:r>
              <a:rPr lang="en-GB" sz="2400" dirty="0" smtClean="0"/>
              <a:t>some sunscreen or suntan lotion to help </a:t>
            </a:r>
            <a:br>
              <a:rPr lang="en-GB" sz="2400" dirty="0" smtClean="0"/>
            </a:br>
            <a:r>
              <a:rPr lang="en-GB" sz="2400" dirty="0" smtClean="0"/>
              <a:t>protect our skin from the UV rays and </a:t>
            </a:r>
            <a:br>
              <a:rPr lang="en-GB" sz="2400" dirty="0" smtClean="0"/>
            </a:br>
            <a:r>
              <a:rPr lang="en-GB" sz="2400" dirty="0" smtClean="0"/>
              <a:t>stop us from getting burned. </a:t>
            </a:r>
            <a:br>
              <a:rPr lang="en-GB" sz="2400" dirty="0" smtClean="0"/>
            </a:br>
            <a:r>
              <a:rPr lang="en-GB" sz="2400" dirty="0" smtClean="0"/>
              <a:t>We should put suntan lotion on any </a:t>
            </a:r>
            <a:br>
              <a:rPr lang="en-GB" sz="2400" dirty="0" smtClean="0"/>
            </a:br>
            <a:r>
              <a:rPr lang="en-GB" sz="2400" dirty="0" smtClean="0"/>
              <a:t>parts of our body that the sun might see. 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smtClean="0"/>
              <a:t>Suntan Lotion bottles have a number on </a:t>
            </a:r>
            <a:br>
              <a:rPr lang="en-GB" sz="2400" dirty="0" smtClean="0"/>
            </a:br>
            <a:r>
              <a:rPr lang="en-GB" sz="2400" dirty="0" smtClean="0"/>
              <a:t>them.  The bigger the number, the more </a:t>
            </a:r>
            <a:br>
              <a:rPr lang="en-GB" sz="2400" dirty="0" smtClean="0"/>
            </a:br>
            <a:r>
              <a:rPr lang="en-GB" sz="2400" dirty="0" smtClean="0"/>
              <a:t>protection it gives our skin.  Look for </a:t>
            </a:r>
            <a:br>
              <a:rPr lang="en-GB" sz="2400" dirty="0" smtClean="0"/>
            </a:br>
            <a:r>
              <a:rPr lang="en-GB" sz="2400" dirty="0" smtClean="0"/>
              <a:t>bottles with a number 30 or bigger. 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9863" y="5610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Cover up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201590" y="5584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 smtClean="0"/>
              <a:t>Children </a:t>
            </a:r>
            <a:r>
              <a:rPr lang="en-GB" dirty="0"/>
              <a:t>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Make sure you take extra care to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protect yourself </a:t>
            </a:r>
            <a:r>
              <a:rPr lang="en-GB" altLang="en-US" sz="2400" dirty="0"/>
              <a:t>when playing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If you have any young brothers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or </a:t>
            </a:r>
            <a:r>
              <a:rPr lang="en-GB" altLang="en-US" sz="2400" dirty="0"/>
              <a:t>sisters, </a:t>
            </a:r>
            <a:r>
              <a:rPr lang="en-GB" altLang="en-US" sz="2400" dirty="0" smtClean="0"/>
              <a:t>make </a:t>
            </a:r>
            <a:r>
              <a:rPr lang="en-GB" altLang="en-US" sz="2400" dirty="0"/>
              <a:t>sure that they </a:t>
            </a: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are </a:t>
            </a:r>
            <a:r>
              <a:rPr lang="en-GB" altLang="en-US" sz="2400" dirty="0"/>
              <a:t>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423462" y="5498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00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5522</TotalTime>
  <Words>239</Words>
  <Application>Microsoft Office PowerPoint</Application>
  <PresentationFormat>On-screen Show (4:3)</PresentationFormat>
  <Paragraphs>46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Twinkl</vt:lpstr>
      <vt:lpstr>Sassoon Infant Rg</vt:lpstr>
      <vt:lpstr>Calibri</vt:lpstr>
      <vt:lpstr>Office Theme</vt:lpstr>
      <vt:lpstr>Slide 1</vt:lpstr>
      <vt:lpstr>The Sun</vt:lpstr>
      <vt:lpstr>Your Skin and UV Rays</vt:lpstr>
      <vt:lpstr>Sun Safety Code</vt:lpstr>
      <vt:lpstr>Shade</vt:lpstr>
      <vt:lpstr>Never Burn</vt:lpstr>
      <vt:lpstr>Use Sunscreen or Suntan Lotion</vt:lpstr>
      <vt:lpstr>Cover up</vt:lpstr>
      <vt:lpstr>Children Need to Take Extra Care 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Graeme  Brown</cp:lastModifiedBy>
  <cp:revision>30</cp:revision>
  <dcterms:created xsi:type="dcterms:W3CDTF">2019-01-15T10:46:51Z</dcterms:created>
  <dcterms:modified xsi:type="dcterms:W3CDTF">2020-06-15T05:10:47Z</dcterms:modified>
</cp:coreProperties>
</file>