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4" r:id="rId4"/>
    <p:sldId id="275" r:id="rId5"/>
    <p:sldId id="276" r:id="rId6"/>
    <p:sldId id="277" r:id="rId7"/>
    <p:sldId id="280" r:id="rId8"/>
    <p:sldId id="278" r:id="rId9"/>
    <p:sldId id="279" r:id="rId10"/>
    <p:sldId id="267" r:id="rId11"/>
  </p:sldIdLst>
  <p:sldSz cx="9144000" cy="6858000" type="screen4x3"/>
  <p:notesSz cx="6858000" cy="9144000"/>
  <p:embeddedFontLst>
    <p:embeddedFont>
      <p:font typeface="Sassoon Infant Rg" panose="02000503030000020003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001"/>
    <a:srgbClr val="F15A25"/>
    <a:srgbClr val="E9C501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80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64" y="4609617"/>
            <a:ext cx="813344" cy="81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862308" y="4231459"/>
            <a:ext cx="34339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</a:rPr>
              <a:t>Click on the sound picture on each page to hear me read the page to you.  </a:t>
            </a: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198" y="2278749"/>
            <a:ext cx="8220074" cy="993723"/>
          </a:xfrm>
          <a:prstGeom prst="rect">
            <a:avLst/>
          </a:prstGeom>
          <a:solidFill>
            <a:srgbClr val="FAB001"/>
          </a:solidFill>
        </p:spPr>
        <p:txBody>
          <a:bodyPr wrap="square" anchor="ctr">
            <a:noAutofit/>
          </a:bodyPr>
          <a:lstStyle/>
          <a:p>
            <a:r>
              <a:rPr lang="en-GB" b="1" dirty="0"/>
              <a:t>  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Sun</a:t>
            </a:r>
          </a:p>
        </p:txBody>
      </p:sp>
      <p:sp>
        <p:nvSpPr>
          <p:cNvPr id="5" name="Rectangle 4"/>
          <p:cNvSpPr/>
          <p:nvPr/>
        </p:nvSpPr>
        <p:spPr>
          <a:xfrm>
            <a:off x="689178" y="2590944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The sun gives off different types of energy.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11" y="1089507"/>
            <a:ext cx="3558669" cy="35862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6285" y="3760276"/>
            <a:ext cx="76255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It gives us light that we can see and gives </a:t>
            </a:r>
            <a:br>
              <a:rPr lang="en-GB" altLang="en-US" sz="2400" dirty="0" smtClean="0"/>
            </a:br>
            <a:r>
              <a:rPr lang="en-GB" altLang="en-US" sz="2400" dirty="0" smtClean="0"/>
              <a:t>us heat which makes our skin feel warm. </a:t>
            </a: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The sun is very important to us but it can </a:t>
            </a:r>
            <a:r>
              <a:rPr lang="en-GB" altLang="en-US" sz="2400" dirty="0"/>
              <a:t>damage our skin if we get too much of </a:t>
            </a:r>
            <a:r>
              <a:rPr lang="en-GB" altLang="en-US" sz="2400" dirty="0" smtClean="0"/>
              <a:t>it.  This damage can be caused by Ultraviolet light, sometimes called UV rays. </a:t>
            </a: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6285" y="5706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Your Skin and UV Rays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793" y="1347466"/>
            <a:ext cx="7632700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Being outside in the sunshine can be great </a:t>
            </a:r>
            <a:r>
              <a:rPr lang="en-GB" altLang="en-US" sz="2400" dirty="0" smtClean="0"/>
              <a:t>fun, but we </a:t>
            </a:r>
            <a:r>
              <a:rPr lang="en-GB" altLang="en-US" sz="2400" dirty="0"/>
              <a:t>need to make sure that we protect our skin from </a:t>
            </a:r>
            <a:r>
              <a:rPr lang="en-GB" altLang="en-US" sz="2400" dirty="0" smtClean="0"/>
              <a:t>the UV rays.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Everyone needs to look after their skin.  </a:t>
            </a: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If you’ve got fair skin, or moles and freckles</a:t>
            </a:r>
            <a:r>
              <a:rPr lang="en-GB" altLang="en-US" sz="2400" dirty="0" smtClean="0"/>
              <a:t>,</a:t>
            </a:r>
            <a:br>
              <a:rPr lang="en-GB" altLang="en-US" sz="2400" dirty="0" smtClean="0"/>
            </a:br>
            <a:r>
              <a:rPr lang="en-GB" altLang="en-US" sz="2400" dirty="0" smtClean="0"/>
              <a:t>you’ll need to </a:t>
            </a:r>
            <a:r>
              <a:rPr lang="en-GB" altLang="en-US" sz="2400" dirty="0"/>
              <a:t>take extra care to </a:t>
            </a:r>
            <a:r>
              <a:rPr lang="en-GB" altLang="en-US" sz="2400" dirty="0" smtClean="0"/>
              <a:t>protect</a:t>
            </a:r>
            <a:br>
              <a:rPr lang="en-GB" altLang="en-US" sz="2400" dirty="0" smtClean="0"/>
            </a:br>
            <a:r>
              <a:rPr lang="en-GB" altLang="en-US" sz="2400" dirty="0" smtClean="0"/>
              <a:t> </a:t>
            </a:r>
            <a:r>
              <a:rPr lang="en-GB" altLang="en-US" sz="2400" dirty="0"/>
              <a:t>your skin.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323094"/>
            <a:ext cx="1580368" cy="3426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18" y="4281149"/>
            <a:ext cx="1928342" cy="3468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68" y="2550252"/>
            <a:ext cx="2032543" cy="534405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39928" y="4561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Sun Safety Code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2741276"/>
            <a:ext cx="76327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We </a:t>
            </a:r>
            <a:r>
              <a:rPr lang="en-GB" altLang="en-US" sz="2400" dirty="0"/>
              <a:t>should all follow a special code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>which </a:t>
            </a:r>
            <a:r>
              <a:rPr lang="en-GB" altLang="en-US" sz="2400" dirty="0"/>
              <a:t>reminds us how to enjoy the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>sun safely.</a:t>
            </a: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spcBef>
                <a:spcPct val="0"/>
              </a:spcBef>
            </a:pPr>
            <a:r>
              <a:rPr lang="en-GB" sz="2400" dirty="0"/>
              <a:t>There are five </a:t>
            </a:r>
            <a:r>
              <a:rPr lang="en-GB" sz="2400" dirty="0" smtClean="0"/>
              <a:t>things </a:t>
            </a:r>
            <a:r>
              <a:rPr lang="en-GB" sz="2400" dirty="0"/>
              <a:t>to remember…</a:t>
            </a:r>
            <a:endParaRPr lang="en-GB" alt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424" y="3216684"/>
            <a:ext cx="1375797" cy="3481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7096" y="2597596"/>
            <a:ext cx="1313729" cy="12404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37096" y="2648943"/>
            <a:ext cx="1313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b="1" dirty="0"/>
              <a:t>Be SMART!</a:t>
            </a:r>
            <a:endParaRPr lang="en-GB" sz="24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5623" y="86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63452"/>
            <a:ext cx="8220075" cy="994306"/>
          </a:xfrm>
        </p:spPr>
        <p:txBody>
          <a:bodyPr/>
          <a:lstStyle/>
          <a:p>
            <a:pPr algn="ctr"/>
            <a:r>
              <a:rPr lang="en-GB" dirty="0" smtClean="0"/>
              <a:t>Shade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53143" y="1897333"/>
            <a:ext cx="77985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You should spend </a:t>
            </a:r>
            <a:r>
              <a:rPr lang="en-GB" sz="2400" dirty="0"/>
              <a:t>time in the shade when the sun is at its strongest - between 11am and 3pm</a:t>
            </a:r>
            <a:r>
              <a:rPr lang="en-GB" sz="2400" dirty="0" smtClean="0"/>
              <a:t>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You can find </a:t>
            </a:r>
            <a:r>
              <a:rPr lang="en-GB" sz="2400" dirty="0" smtClean="0"/>
              <a:t>shade under:</a:t>
            </a:r>
            <a:endParaRPr lang="en-GB" sz="2400" dirty="0"/>
          </a:p>
          <a:p>
            <a:r>
              <a:rPr lang="en-GB" sz="2400" dirty="0" smtClean="0"/>
              <a:t>-   trees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canopies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umbrellas 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indoors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33" y="3229761"/>
            <a:ext cx="6308062" cy="319296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4811" y="889644"/>
            <a:ext cx="609600" cy="5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Never </a:t>
            </a:r>
            <a:r>
              <a:rPr lang="en-GB" dirty="0"/>
              <a:t>Burn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842" y="1473201"/>
            <a:ext cx="75683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It’s easy to get sunburnt, even when you’re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not </a:t>
            </a:r>
            <a:r>
              <a:rPr lang="en-GB" sz="2400" dirty="0"/>
              <a:t>expecting </a:t>
            </a:r>
            <a:r>
              <a:rPr lang="en-GB" sz="2400" dirty="0" smtClean="0"/>
              <a:t>to because we cannot </a:t>
            </a:r>
            <a:br>
              <a:rPr lang="en-GB" sz="2400" dirty="0" smtClean="0"/>
            </a:br>
            <a:r>
              <a:rPr lang="en-GB" sz="2400" dirty="0" smtClean="0"/>
              <a:t>see UV rays. 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It’s very important to avoid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burning </a:t>
            </a:r>
            <a:r>
              <a:rPr lang="en-GB" sz="2400" dirty="0"/>
              <a:t>your skin.</a:t>
            </a:r>
          </a:p>
          <a:p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729842" y="4532162"/>
            <a:ext cx="6157519" cy="833663"/>
          </a:xfrm>
          <a:prstGeom prst="rect">
            <a:avLst/>
          </a:prstGeom>
          <a:solidFill>
            <a:srgbClr val="FAB001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/>
              <a:t>Remember</a:t>
            </a:r>
            <a:r>
              <a:rPr lang="en-GB" altLang="en-US" sz="2000" dirty="0">
                <a:latin typeface="Sassoon Infant Rg" panose="02000503030000020003" pitchFamily="50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You can still burn on a cloudy day.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31" y="1091896"/>
            <a:ext cx="3736356" cy="553253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63634" y="5442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Use Sunscreen </a:t>
            </a:r>
            <a:r>
              <a:rPr lang="en-GB" dirty="0" smtClean="0"/>
              <a:t>or Suntan Lotion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59943" y="1615814"/>
            <a:ext cx="75794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When we are outside a lot, we should wear </a:t>
            </a:r>
            <a:br>
              <a:rPr lang="en-GB" sz="2400" dirty="0" smtClean="0"/>
            </a:br>
            <a:r>
              <a:rPr lang="en-GB" sz="2400" dirty="0" smtClean="0"/>
              <a:t>some sunscreen or suntan lotion to help </a:t>
            </a:r>
            <a:br>
              <a:rPr lang="en-GB" sz="2400" dirty="0" smtClean="0"/>
            </a:br>
            <a:r>
              <a:rPr lang="en-GB" sz="2400" dirty="0" smtClean="0"/>
              <a:t>protect our skin from the UV rays and </a:t>
            </a:r>
            <a:br>
              <a:rPr lang="en-GB" sz="2400" dirty="0" smtClean="0"/>
            </a:br>
            <a:r>
              <a:rPr lang="en-GB" sz="2400" dirty="0" smtClean="0"/>
              <a:t>stop us from getting burned. </a:t>
            </a:r>
            <a:br>
              <a:rPr lang="en-GB" sz="2400" dirty="0" smtClean="0"/>
            </a:br>
            <a:r>
              <a:rPr lang="en-GB" sz="2400" dirty="0" smtClean="0"/>
              <a:t>We should put suntan lotion on any </a:t>
            </a:r>
            <a:br>
              <a:rPr lang="en-GB" sz="2400" dirty="0" smtClean="0"/>
            </a:br>
            <a:r>
              <a:rPr lang="en-GB" sz="2400" dirty="0" smtClean="0"/>
              <a:t>parts of our body that the sun might see.  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smtClean="0"/>
              <a:t>Suntan Lotion bottles have a number on </a:t>
            </a:r>
            <a:br>
              <a:rPr lang="en-GB" sz="2400" dirty="0" smtClean="0"/>
            </a:br>
            <a:r>
              <a:rPr lang="en-GB" sz="2400" dirty="0" smtClean="0"/>
              <a:t>them.  The bigger the number, the more </a:t>
            </a:r>
            <a:br>
              <a:rPr lang="en-GB" sz="2400" dirty="0" smtClean="0"/>
            </a:br>
            <a:r>
              <a:rPr lang="en-GB" sz="2400" dirty="0" smtClean="0"/>
              <a:t>protection it gives our skin.  Look for </a:t>
            </a:r>
            <a:br>
              <a:rPr lang="en-GB" sz="2400" dirty="0" smtClean="0"/>
            </a:br>
            <a:r>
              <a:rPr lang="en-GB" sz="2400" dirty="0" smtClean="0"/>
              <a:t>bottles with a number 30 or bigger. 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06" y="1317070"/>
            <a:ext cx="2134639" cy="5121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1310" y="4983060"/>
            <a:ext cx="317615" cy="46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147102" y="4825536"/>
            <a:ext cx="48603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500" b="1" dirty="0">
                <a:solidFill>
                  <a:srgbClr val="F15A25"/>
                </a:solidFill>
              </a:rPr>
              <a:t>3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9863" y="5610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 smtClean="0"/>
              <a:t>Cover up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3" y="1758429"/>
            <a:ext cx="2607651" cy="5654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7" y="1615814"/>
            <a:ext cx="3143344" cy="5654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8847" y="2114921"/>
            <a:ext cx="3041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hat with a wide brim will shade your face and neck.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8847" y="3061300"/>
            <a:ext cx="326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Sunglasses can help to protect your eyes from UV rays.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8848" y="4007679"/>
            <a:ext cx="3264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Covering up with a T-shirt is a good way to protect your shoulders and upper arms. </a:t>
            </a:r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 flipV="1">
            <a:off x="6009856" y="2114921"/>
            <a:ext cx="751671" cy="323166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 flipV="1">
            <a:off x="2357661" y="2358280"/>
            <a:ext cx="611186" cy="7980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09855" y="2564147"/>
            <a:ext cx="1255011" cy="946379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122415" y="2666614"/>
            <a:ext cx="846432" cy="71043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80376" y="3707631"/>
            <a:ext cx="956652" cy="878041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451015" y="3850246"/>
            <a:ext cx="523622" cy="619100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01590" y="55848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7"/>
            <a:ext cx="8220075" cy="994306"/>
          </a:xfrm>
        </p:spPr>
        <p:txBody>
          <a:bodyPr/>
          <a:lstStyle/>
          <a:p>
            <a:pPr algn="ctr"/>
            <a:r>
              <a:rPr lang="en-GB" dirty="0" smtClean="0"/>
              <a:t>Children </a:t>
            </a:r>
            <a:r>
              <a:rPr lang="en-GB" dirty="0"/>
              <a:t>Need to Take Extra Care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924" y="1712613"/>
            <a:ext cx="76046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Young skin is very delicate and easily damaged by the sun.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Make sure you take extra care to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>protect yourself </a:t>
            </a:r>
            <a:r>
              <a:rPr lang="en-GB" altLang="en-US" sz="2400" dirty="0"/>
              <a:t>when playing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>outside.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If you have any young brothers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>or </a:t>
            </a:r>
            <a:r>
              <a:rPr lang="en-GB" altLang="en-US" sz="2400" dirty="0"/>
              <a:t>sisters, </a:t>
            </a:r>
            <a:r>
              <a:rPr lang="en-GB" altLang="en-US" sz="2400" dirty="0" smtClean="0"/>
              <a:t>make </a:t>
            </a:r>
            <a:r>
              <a:rPr lang="en-GB" altLang="en-US" sz="2400" dirty="0"/>
              <a:t>sure that they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>are </a:t>
            </a:r>
            <a:r>
              <a:rPr lang="en-GB" altLang="en-US" sz="2400" dirty="0"/>
              <a:t>protected from the sun too!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99" y="2097248"/>
            <a:ext cx="3701002" cy="432104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3462" y="5498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507</TotalTime>
  <Words>239</Words>
  <Application>Microsoft Office PowerPoint</Application>
  <PresentationFormat>On-screen Show (4:3)</PresentationFormat>
  <Paragraphs>46</Paragraphs>
  <Slides>10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Sassoon Infant Rg</vt:lpstr>
      <vt:lpstr>Calibri</vt:lpstr>
      <vt:lpstr>Twinkl</vt:lpstr>
      <vt:lpstr>Office Theme</vt:lpstr>
      <vt:lpstr>PowerPoint Presentation</vt:lpstr>
      <vt:lpstr>The Sun</vt:lpstr>
      <vt:lpstr>Your Skin and UV Rays</vt:lpstr>
      <vt:lpstr>Sun Safety Code</vt:lpstr>
      <vt:lpstr>Shade</vt:lpstr>
      <vt:lpstr>Never Burn</vt:lpstr>
      <vt:lpstr>Use Sunscreen or Suntan Lotion</vt:lpstr>
      <vt:lpstr>Cover up</vt:lpstr>
      <vt:lpstr>Children Need to Take Extra Care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Eleanor Cundey</dc:creator>
  <cp:lastModifiedBy>Fiona Robley</cp:lastModifiedBy>
  <cp:revision>30</cp:revision>
  <dcterms:created xsi:type="dcterms:W3CDTF">2019-01-15T10:46:51Z</dcterms:created>
  <dcterms:modified xsi:type="dcterms:W3CDTF">2020-06-12T08:27:20Z</dcterms:modified>
</cp:coreProperties>
</file>