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80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Sassoon Infant Rg" panose="02000503030000020003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64" y="4609617"/>
            <a:ext cx="813344" cy="8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862308" y="4231459"/>
            <a:ext cx="34339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Click on the sound picture on each page to hear me read the page to you.  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178" y="259094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It gives us light that we can see and gives </a:t>
            </a:r>
            <a:br>
              <a:rPr lang="en-GB" altLang="en-US" sz="2400" dirty="0" smtClean="0"/>
            </a:br>
            <a:r>
              <a:rPr lang="en-GB" altLang="en-US" sz="2400" dirty="0" smtClean="0"/>
              <a:t>us heat which makes our skin feel warm.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The sun is very important to us but it can </a:t>
            </a:r>
            <a:r>
              <a:rPr lang="en-GB" altLang="en-US" sz="2400" dirty="0"/>
              <a:t>damage our skin if we get too much of </a:t>
            </a:r>
            <a:r>
              <a:rPr lang="en-GB" altLang="en-US" sz="2400" dirty="0" smtClean="0"/>
              <a:t>it.  This damage can be caused by Ultraviolet light, sometimes called UV rays.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285" y="570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793" y="1347466"/>
            <a:ext cx="76327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Being outside in the sunshine can be great </a:t>
            </a:r>
            <a:r>
              <a:rPr lang="en-GB" altLang="en-US" sz="2400" dirty="0" smtClean="0"/>
              <a:t>fun, but we </a:t>
            </a:r>
            <a:r>
              <a:rPr lang="en-GB" altLang="en-US" sz="2400" dirty="0"/>
              <a:t>need to make sure that we protect our skin from </a:t>
            </a:r>
            <a:r>
              <a:rPr lang="en-GB" altLang="en-US" sz="2400" dirty="0" smtClean="0"/>
              <a:t>the UV rays.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Everyone needs to look after their skin. 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If you’ve got fair skin, or moles and freckles</a:t>
            </a:r>
            <a:r>
              <a:rPr lang="en-GB" altLang="en-US" sz="2400" dirty="0" smtClean="0"/>
              <a:t>,</a:t>
            </a:r>
            <a:br>
              <a:rPr lang="en-GB" altLang="en-US" sz="2400" dirty="0" smtClean="0"/>
            </a:br>
            <a:r>
              <a:rPr lang="en-GB" altLang="en-US" sz="2400" dirty="0" smtClean="0"/>
              <a:t>you’ll need to </a:t>
            </a:r>
            <a:r>
              <a:rPr lang="en-GB" altLang="en-US" sz="2400" dirty="0"/>
              <a:t>take extra care to </a:t>
            </a:r>
            <a:r>
              <a:rPr lang="en-GB" altLang="en-US" sz="2400" dirty="0" smtClean="0"/>
              <a:t>protect</a:t>
            </a:r>
            <a:br>
              <a:rPr lang="en-GB" altLang="en-US" sz="2400" dirty="0" smtClean="0"/>
            </a:br>
            <a:r>
              <a:rPr lang="en-GB" altLang="en-US" sz="2400" dirty="0" smtClean="0"/>
              <a:t> </a:t>
            </a:r>
            <a:r>
              <a:rPr lang="en-GB" altLang="en-US" sz="2400" dirty="0"/>
              <a:t>your skin.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9928" y="456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2741276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We </a:t>
            </a:r>
            <a:r>
              <a:rPr lang="en-GB" altLang="en-US" sz="2400" dirty="0"/>
              <a:t>should all follow a special code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which </a:t>
            </a:r>
            <a:r>
              <a:rPr lang="en-GB" altLang="en-US" sz="2400" dirty="0"/>
              <a:t>reminds us how to enjoy the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sun safely.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sz="2400" dirty="0"/>
              <a:t>There are five </a:t>
            </a:r>
            <a:r>
              <a:rPr lang="en-GB" sz="2400" dirty="0" smtClean="0"/>
              <a:t>things </a:t>
            </a:r>
            <a:r>
              <a:rPr lang="en-GB" sz="2400" dirty="0"/>
              <a:t>to remember…</a:t>
            </a:r>
            <a:endParaRPr lang="en-GB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623" y="86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Shade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3143" y="1897333"/>
            <a:ext cx="7798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You should spend </a:t>
            </a:r>
            <a:r>
              <a:rPr lang="en-GB" sz="2400" dirty="0"/>
              <a:t>time in the shade when the sun is at its strongest - between 11am and 3pm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You can find </a:t>
            </a:r>
            <a:r>
              <a:rPr lang="en-GB" sz="2400" dirty="0" smtClean="0"/>
              <a:t>shade under:</a:t>
            </a:r>
            <a:endParaRPr lang="en-GB" sz="2400" dirty="0"/>
          </a:p>
          <a:p>
            <a:r>
              <a:rPr lang="en-GB" sz="2400" dirty="0" smtClean="0"/>
              <a:t>-   trees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canopies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umbrellas 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indoors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811" y="889644"/>
            <a:ext cx="609600" cy="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Never </a:t>
            </a:r>
            <a:r>
              <a:rPr lang="en-GB" dirty="0"/>
              <a:t>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easy to get sunburnt, even when you’re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not </a:t>
            </a:r>
            <a:r>
              <a:rPr lang="en-GB" sz="2400" dirty="0"/>
              <a:t>expecting </a:t>
            </a:r>
            <a:r>
              <a:rPr lang="en-GB" sz="2400" dirty="0" smtClean="0"/>
              <a:t>to because we cannot </a:t>
            </a:r>
            <a:br>
              <a:rPr lang="en-GB" sz="2400" dirty="0" smtClean="0"/>
            </a:br>
            <a:r>
              <a:rPr lang="en-GB" sz="2400" dirty="0" smtClean="0"/>
              <a:t>see UV rays.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It’s very important to avoid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burning </a:t>
            </a:r>
            <a:r>
              <a:rPr lang="en-GB" sz="2400" dirty="0"/>
              <a:t>your skin.</a:t>
            </a:r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29842" y="4532162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3634" y="5442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</a:t>
            </a:r>
            <a:r>
              <a:rPr lang="en-GB" dirty="0" smtClean="0"/>
              <a:t>or Suntan Lotion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9943" y="1615814"/>
            <a:ext cx="7579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When we are outside a lot, we should wear </a:t>
            </a:r>
            <a:br>
              <a:rPr lang="en-GB" sz="2400" dirty="0" smtClean="0"/>
            </a:br>
            <a:r>
              <a:rPr lang="en-GB" sz="2400" dirty="0" smtClean="0"/>
              <a:t>some sunscreen or suntan lotion to help </a:t>
            </a:r>
            <a:br>
              <a:rPr lang="en-GB" sz="2400" dirty="0" smtClean="0"/>
            </a:br>
            <a:r>
              <a:rPr lang="en-GB" sz="2400" dirty="0" smtClean="0"/>
              <a:t>protect our skin from the UV rays and </a:t>
            </a:r>
            <a:br>
              <a:rPr lang="en-GB" sz="2400" dirty="0" smtClean="0"/>
            </a:br>
            <a:r>
              <a:rPr lang="en-GB" sz="2400" dirty="0" smtClean="0"/>
              <a:t>stop us from getting burned. </a:t>
            </a:r>
            <a:br>
              <a:rPr lang="en-GB" sz="2400" dirty="0" smtClean="0"/>
            </a:br>
            <a:r>
              <a:rPr lang="en-GB" sz="2400" dirty="0" smtClean="0"/>
              <a:t>We should put suntan lotion on any </a:t>
            </a:r>
            <a:br>
              <a:rPr lang="en-GB" sz="2400" dirty="0" smtClean="0"/>
            </a:br>
            <a:r>
              <a:rPr lang="en-GB" sz="2400" dirty="0" smtClean="0"/>
              <a:t>parts of our body that the sun might see. 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Suntan Lotion bottles have a number on </a:t>
            </a:r>
            <a:br>
              <a:rPr lang="en-GB" sz="2400" dirty="0" smtClean="0"/>
            </a:br>
            <a:r>
              <a:rPr lang="en-GB" sz="2400" dirty="0" smtClean="0"/>
              <a:t>them.  The bigger the number, the more </a:t>
            </a:r>
            <a:br>
              <a:rPr lang="en-GB" sz="2400" dirty="0" smtClean="0"/>
            </a:br>
            <a:r>
              <a:rPr lang="en-GB" sz="2400" dirty="0" smtClean="0"/>
              <a:t>protection it gives our skin.  Look for </a:t>
            </a:r>
            <a:br>
              <a:rPr lang="en-GB" sz="2400" dirty="0" smtClean="0"/>
            </a:br>
            <a:r>
              <a:rPr lang="en-GB" sz="2400" dirty="0" smtClean="0"/>
              <a:t>bottles with a number 30 or bigger. 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863" y="5610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Cover 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1590" y="5584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Children </a:t>
            </a:r>
            <a:r>
              <a:rPr lang="en-GB" dirty="0"/>
              <a:t>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Make sure you take extra care to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protect yourself </a:t>
            </a:r>
            <a:r>
              <a:rPr lang="en-GB" altLang="en-US" sz="2400" dirty="0"/>
              <a:t>when playing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If you have any young brothers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or </a:t>
            </a:r>
            <a:r>
              <a:rPr lang="en-GB" altLang="en-US" sz="2400" dirty="0"/>
              <a:t>sisters, </a:t>
            </a:r>
            <a:r>
              <a:rPr lang="en-GB" altLang="en-US" sz="2400" dirty="0" smtClean="0"/>
              <a:t>make </a:t>
            </a:r>
            <a:r>
              <a:rPr lang="en-GB" altLang="en-US" sz="2400" dirty="0"/>
              <a:t>sure that they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are </a:t>
            </a:r>
            <a:r>
              <a:rPr lang="en-GB" altLang="en-US" sz="2400" dirty="0"/>
              <a:t>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462" y="5498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507</TotalTime>
  <Words>447</Words>
  <Application>Microsoft Office PowerPoint</Application>
  <PresentationFormat>On-screen Show (4:3)</PresentationFormat>
  <Paragraphs>46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Twinkl</vt:lpstr>
      <vt:lpstr>Sassoon Infant Rg</vt:lpstr>
      <vt:lpstr>Arial</vt:lpstr>
      <vt:lpstr>Calibri</vt:lpstr>
      <vt:lpstr>Office Theme</vt:lpstr>
      <vt:lpstr>PowerPoint Presentation</vt:lpstr>
      <vt:lpstr>The Sun</vt:lpstr>
      <vt:lpstr>Your Skin and UV Rays</vt:lpstr>
      <vt:lpstr>Sun Safety Code</vt:lpstr>
      <vt:lpstr>Shade</vt:lpstr>
      <vt:lpstr>Never Burn</vt:lpstr>
      <vt:lpstr>Use Sunscreen or Suntan Lotion</vt:lpstr>
      <vt:lpstr>Cover up</vt:lpstr>
      <vt:lpstr>Children Need to Take Extra Care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Jennifer Simpson</cp:lastModifiedBy>
  <cp:revision>30</cp:revision>
  <dcterms:created xsi:type="dcterms:W3CDTF">2019-01-15T10:46:51Z</dcterms:created>
  <dcterms:modified xsi:type="dcterms:W3CDTF">2020-06-02T09:11:42Z</dcterms:modified>
</cp:coreProperties>
</file>