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15" autoAdjust="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CBCD0D-A3B2-4CAF-8D5D-692AB2538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271A8E-D604-48B8-BC62-91D1B3BBA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83C9B1-40DE-4F67-91E5-058CA82B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305-06EB-4116-9E56-426B66CA967D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710CBB-0B34-48CA-8DE4-B84E9FE9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860885-97DB-4772-AC51-ECF62D65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FA7C-545C-4969-BB73-1FC2F9BEFF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6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7FDF8D-A73C-4C6A-A0D2-437FCAA5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37E02B7-DEE1-47D4-A833-860D58B04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59CE9B-1130-484F-AB72-9F3591EE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305-06EB-4116-9E56-426B66CA967D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B321A2-1327-40DD-9924-A03AA5B8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8D24E8-99C6-48EF-882E-843632A7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FA7C-545C-4969-BB73-1FC2F9BEFF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029EC2A-2DDB-4B78-8BEA-AB81D572E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C785056-1B6D-4E56-B3C2-481FAE051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55F85F-B486-437A-B691-4BAE65F9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305-06EB-4116-9E56-426B66CA967D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82AD21-B894-464D-A9C2-745C7894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4A9B20-76E0-4060-AEF5-013AA4F3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FA7C-545C-4969-BB73-1FC2F9BEFF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0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97FE63-A465-4C5C-BA7F-C60638476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219A60-493D-496A-99CA-DB2E66C7B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53F57D-C20F-4B31-87F2-83AE3B32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305-06EB-4116-9E56-426B66CA967D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C66C6A-3E75-44BC-9BB3-22B6B253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6CCB0C-1370-4440-8C86-C3A6C443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FA7C-545C-4969-BB73-1FC2F9BEFF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99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EAFA5F-44B2-4AA2-80CF-36B8A2F1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F42777-19FA-464C-A3AE-069822C8B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3BAE47-5860-440D-8A06-0F2FF259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305-06EB-4116-9E56-426B66CA967D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4ADF1C-CD29-49B8-9EEF-5E9A6484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8A8A5B-399F-4732-8F07-9C7F3BF4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FA7C-545C-4969-BB73-1FC2F9BEFF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42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5D6F7B-536A-4EEC-9B68-E06039F8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974A52-D5EA-4815-8F7F-7E1297109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951112-DBA6-46BD-A07B-1F8D9FF02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29AECE-7D6F-43EE-901F-4A33002BD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305-06EB-4116-9E56-426B66CA967D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F9F61C-B47F-4F44-B138-DA827E15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A91A72-186B-4709-9729-4CB5ACED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FA7C-545C-4969-BB73-1FC2F9BEFF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96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C811DF-76DB-4986-9FA2-C2F8DD1A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A5B319-FBD9-4CE2-B42E-0F08AC4C1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DD81CF2-C1B1-4895-9BE2-8D5C0F316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050422A-A00A-4666-995F-DA6019C3F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CF8FCAE-480C-4DA2-95E8-25C5D488A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05ED57F-715E-408A-9978-C1901D8C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305-06EB-4116-9E56-426B66CA967D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C8EB927-DFD3-44D1-9020-85EA056FA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1A18936-D185-44E8-ABB3-7EF61C61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FA7C-545C-4969-BB73-1FC2F9BEFF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6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A2F003-0A77-4E62-9D4E-B8AE31B0E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19E37D1-AF89-40FB-88D2-1CAB33A3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305-06EB-4116-9E56-426B66CA967D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5F2A9A2-CF8C-473D-8C05-28588ED1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E9E0DEC-05C0-447B-8950-F984A58D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FA7C-545C-4969-BB73-1FC2F9BEFF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59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49898D0-CE4A-4C07-A75F-4B4F3B854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305-06EB-4116-9E56-426B66CA967D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2F2B734-CEE1-4809-960C-604754D64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2A6CB00-A89A-41FA-B545-877823E57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FA7C-545C-4969-BB73-1FC2F9BEFF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6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D0533E-82DE-4960-8E47-F2EBBE33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381D8C-45AF-4230-B6B5-53684DDEE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EACD24-DE35-4001-9F8A-FB320926F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2A8452B-A7AE-49CD-BD5F-645986C1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305-06EB-4116-9E56-426B66CA967D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A97F13-F26B-4FBE-AD0E-0205701E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A7F6254-A4C6-4CE5-B9D4-459D8D621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FA7C-545C-4969-BB73-1FC2F9BEFF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6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611B8D-FFB3-4660-BBE4-086E07CB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291754C-65DB-4A95-9450-4AB4B394C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3A8D39C-16B5-4E7A-B23D-93B5C4550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B90791-D794-43F3-92C9-1A3ABA48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E305-06EB-4116-9E56-426B66CA967D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69F43A-D1A7-47C0-8790-04DDF73E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402BC1D-9216-43DA-8F10-CB8C0E97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FA7C-545C-4969-BB73-1FC2F9BEFF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89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873710-C8B7-4E9E-B823-0F5055A8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FF1CA6-5B9B-4CF4-B312-68DB7C60D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BA241E-09AF-4519-8557-D3087FBE6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CE305-06EB-4116-9E56-426B66CA967D}" type="datetimeFigureOut">
              <a:rPr lang="en-GB" smtClean="0"/>
              <a:pPr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884357-B55D-4F61-89D4-551AF044A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535B03-682B-40DA-8E70-B0EC6866C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2FA7C-545C-4969-BB73-1FC2F9BEFF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3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rtforkidshub.com/5-free-symmetry-art-activity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pDxtH-OkFx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2FA504-4BC3-472D-8951-D4DE79254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37" y="176158"/>
            <a:ext cx="11736126" cy="817755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I am learning to use </a:t>
            </a:r>
            <a:r>
              <a:rPr lang="en-GB" sz="3600" b="1" dirty="0">
                <a:latin typeface="Comic Sans MS" panose="030F0702030302020204" pitchFamily="66" charset="0"/>
              </a:rPr>
              <a:t>symmetry</a:t>
            </a:r>
            <a:r>
              <a:rPr lang="en-GB" sz="3600" dirty="0">
                <a:latin typeface="Comic Sans MS" panose="030F0702030302020204" pitchFamily="66" charset="0"/>
              </a:rPr>
              <a:t> in my art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11DE3C9-7409-4095-B0C0-2359DD2EE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671" y="1423662"/>
            <a:ext cx="5331291" cy="2390361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Have you spotted any butterflies yet?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Which butterflies have you seen?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What do you notice about butterflies?</a:t>
            </a:r>
          </a:p>
          <a:p>
            <a:r>
              <a:rPr lang="en-GB" dirty="0">
                <a:latin typeface="Comic Sans MS" panose="030F0702030302020204" pitchFamily="66" charset="0"/>
              </a:rPr>
              <a:t>Think about lines, shapes, colours and space.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D972169-4B55-411D-8020-27843281BA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0780" y="1275452"/>
            <a:ext cx="5623560" cy="5406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C1B6026-750B-46EA-8165-D44CFB0B65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5732" y="3978647"/>
            <a:ext cx="3744278" cy="28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7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2FA504-4BC3-472D-8951-D4DE79254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37" y="176158"/>
            <a:ext cx="11736126" cy="817755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I am learning to use </a:t>
            </a:r>
            <a:r>
              <a:rPr lang="en-GB" sz="3600" b="1" dirty="0">
                <a:latin typeface="Comic Sans MS" panose="030F0702030302020204" pitchFamily="66" charset="0"/>
              </a:rPr>
              <a:t>symmetry</a:t>
            </a:r>
            <a:r>
              <a:rPr lang="en-GB" sz="3600" dirty="0">
                <a:latin typeface="Comic Sans MS" panose="030F0702030302020204" pitchFamily="66" charset="0"/>
              </a:rPr>
              <a:t> in my art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11DE3C9-7409-4095-B0C0-2359DD2EE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671" y="1423662"/>
            <a:ext cx="6239506" cy="3581971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Butterflies wings are symmetrical.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If I drew a line through the middle of the butterfly, we can see each wing is the same, a mirror image.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The wings are the same shape.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The lines, shapes, patterns and colours on each wing are also the same.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C1B6026-750B-46EA-8165-D44CFB0B65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4271" y="1423662"/>
            <a:ext cx="3859690" cy="28190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44345C2-E876-4DBA-8BEB-8BAA03AB1FD3}"/>
              </a:ext>
            </a:extLst>
          </p:cNvPr>
          <p:cNvCxnSpPr/>
          <p:nvPr/>
        </p:nvCxnSpPr>
        <p:spPr>
          <a:xfrm>
            <a:off x="9254116" y="1090476"/>
            <a:ext cx="0" cy="4023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34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2FA504-4BC3-472D-8951-D4DE79254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37" y="176158"/>
            <a:ext cx="11736126" cy="817755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I am learning to use </a:t>
            </a:r>
            <a:r>
              <a:rPr lang="en-GB" sz="3600" b="1" dirty="0">
                <a:latin typeface="Comic Sans MS" panose="030F0702030302020204" pitchFamily="66" charset="0"/>
              </a:rPr>
              <a:t>symmetry</a:t>
            </a:r>
            <a:r>
              <a:rPr lang="en-GB" sz="3600" dirty="0">
                <a:latin typeface="Comic Sans MS" panose="030F0702030302020204" pitchFamily="66" charset="0"/>
              </a:rPr>
              <a:t> in my art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11DE3C9-7409-4095-B0C0-2359DD2EE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671" y="1423662"/>
            <a:ext cx="6239506" cy="5258180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This week we are going to </a:t>
            </a:r>
            <a:r>
              <a:rPr lang="en-GB" b="1" dirty="0">
                <a:latin typeface="Comic Sans MS" panose="030F0702030302020204" pitchFamily="66" charset="0"/>
              </a:rPr>
              <a:t>explore and create some symmetrical art.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The next slides have ideas for you to explore.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If you have a printer:</a:t>
            </a:r>
          </a:p>
          <a:p>
            <a:r>
              <a:rPr lang="en-GB" dirty="0">
                <a:latin typeface="Comic Sans MS" panose="030F0702030302020204" pitchFamily="66" charset="0"/>
              </a:rPr>
              <a:t> print slide 5: draw and colour your own symmetrical butterfly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print slide 6: design your own symmetrical butterfly wings with lines, shapes and colour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Click the link for free printable symmetry sheets</a:t>
            </a:r>
          </a:p>
          <a:p>
            <a:r>
              <a:rPr lang="en-GB" dirty="0">
                <a:hlinkClick r:id="rId2"/>
              </a:rPr>
              <a:t>https://www.artforkidshub.com/5-free-symmetry-art-activity/</a:t>
            </a:r>
            <a:endParaRPr lang="en-GB" dirty="0"/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If you don’t have a printer ask an adult to draw the outline of a butterfly for you.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3DB793A-F2BC-461C-B3D9-979A10DC5A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8980" y="1615440"/>
            <a:ext cx="4572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6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979B2B14-487F-4D04-A65A-A0DAEE43E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557" y="196034"/>
            <a:ext cx="9929488" cy="1325563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 am learning to use </a:t>
            </a:r>
            <a:r>
              <a:rPr lang="en-GB" sz="3200" b="1" dirty="0">
                <a:latin typeface="Comic Sans MS" panose="030F0702030302020204" pitchFamily="66" charset="0"/>
              </a:rPr>
              <a:t>symmetry</a:t>
            </a:r>
            <a:r>
              <a:rPr lang="en-GB" sz="3200" dirty="0">
                <a:latin typeface="Comic Sans MS" panose="030F0702030302020204" pitchFamily="66" charset="0"/>
              </a:rPr>
              <a:t> in my art work</a:t>
            </a:r>
            <a:endParaRPr lang="en-GB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AC7F26C-E1CF-4F64-8D2A-2A89D15A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" y="1983254"/>
            <a:ext cx="467404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Click the link and have a go at the guided drawing: 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/>
              <a:t>Art for kids hub: How To Draw A Cartoon Butterfly + SYA!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https://www.youtube.com/watch?v=pDxtH-OkFxU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22CC3CF-AD90-43A1-9D27-014809024C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1301" y="1771187"/>
            <a:ext cx="5010564" cy="28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888B131-A0A8-4698-9FC4-4B4D1DC383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7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E7F26A1-C33C-4D7D-9D62-95616B4821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69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B3490D2-8253-4DE2-95E5-9A8B1502BF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2479" y="0"/>
            <a:ext cx="379952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E20BA9A-4589-4124-90CA-5D4A42F860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6319" y="0"/>
            <a:ext cx="3566160" cy="3829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3FF6972-E0D8-43EE-9E9B-0142EDCF431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6319" y="3028950"/>
            <a:ext cx="3566160" cy="38290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979B2B14-487F-4D04-A65A-A0DAEE43E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" y="250031"/>
            <a:ext cx="45339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am learning to use </a:t>
            </a:r>
            <a:r>
              <a:rPr lang="en-GB" b="1" dirty="0">
                <a:latin typeface="Comic Sans MS" panose="030F0702030302020204" pitchFamily="66" charset="0"/>
              </a:rPr>
              <a:t>symmetry</a:t>
            </a:r>
            <a:r>
              <a:rPr lang="en-GB" dirty="0">
                <a:latin typeface="Comic Sans MS" panose="030F0702030302020204" pitchFamily="66" charset="0"/>
              </a:rPr>
              <a:t> in my art work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AC7F26C-E1CF-4F64-8D2A-2A89D15A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56631"/>
            <a:ext cx="37338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If you have chalk draw your own giant symmetrical butterfly wings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904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979B2B14-487F-4D04-A65A-A0DAEE43E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" y="250031"/>
            <a:ext cx="5966461" cy="1325563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 am learning to use </a:t>
            </a:r>
            <a:r>
              <a:rPr lang="en-GB" sz="3200" b="1" dirty="0">
                <a:latin typeface="Comic Sans MS" panose="030F0702030302020204" pitchFamily="66" charset="0"/>
              </a:rPr>
              <a:t>symmetry</a:t>
            </a:r>
            <a:r>
              <a:rPr lang="en-GB" sz="3200" dirty="0">
                <a:latin typeface="Comic Sans MS" panose="030F0702030302020204" pitchFamily="66" charset="0"/>
              </a:rPr>
              <a:t> in my art work</a:t>
            </a:r>
            <a:endParaRPr lang="en-GB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AC7F26C-E1CF-4F64-8D2A-2A89D15A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455" y="1983254"/>
            <a:ext cx="3829050" cy="4351338"/>
          </a:xfrm>
        </p:spPr>
        <p:txBody>
          <a:bodyPr/>
          <a:lstStyle/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3F4E6D3-195E-4453-8976-0BC3C18E8B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5789" y="250031"/>
            <a:ext cx="5376421" cy="609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D539A73-E734-433E-A212-0CA6AA4E3BEB}"/>
              </a:ext>
            </a:extLst>
          </p:cNvPr>
          <p:cNvSpPr/>
          <p:nvPr/>
        </p:nvSpPr>
        <p:spPr>
          <a:xfrm>
            <a:off x="129539" y="234002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If you have paint have a go at creating this symmetrical butterfly.</a:t>
            </a:r>
          </a:p>
        </p:txBody>
      </p:sp>
    </p:spTree>
    <p:extLst>
      <p:ext uri="{BB962C8B-B14F-4D97-AF65-F5344CB8AC3E}">
        <p14:creationId xmlns:p14="http://schemas.microsoft.com/office/powerpoint/2010/main" val="1380773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284</Words>
  <Application>Microsoft Office PowerPoint</Application>
  <PresentationFormat>Custom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 am learning to use symmetry in my art work</vt:lpstr>
      <vt:lpstr>I am learning to use symmetry in my art work</vt:lpstr>
      <vt:lpstr>I am learning to use symmetry in my art work</vt:lpstr>
      <vt:lpstr>I am learning to use symmetry in my art work</vt:lpstr>
      <vt:lpstr>PowerPoint Presentation</vt:lpstr>
      <vt:lpstr>PowerPoint Presentation</vt:lpstr>
      <vt:lpstr>I am learning to use symmetry in my art work</vt:lpstr>
      <vt:lpstr>I am learning to use symmetry in my art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learning to use symmetry in my art work</dc:title>
  <dc:creator>Stu</dc:creator>
  <cp:lastModifiedBy>Fiona Robley</cp:lastModifiedBy>
  <cp:revision>19</cp:revision>
  <dcterms:created xsi:type="dcterms:W3CDTF">2020-06-02T12:25:39Z</dcterms:created>
  <dcterms:modified xsi:type="dcterms:W3CDTF">2020-06-08T07:01:35Z</dcterms:modified>
</cp:coreProperties>
</file>