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70" r:id="rId4"/>
    <p:sldId id="271" r:id="rId5"/>
    <p:sldId id="268" r:id="rId6"/>
    <p:sldId id="269" r:id="rId7"/>
    <p:sldId id="272" r:id="rId8"/>
    <p:sldId id="273" r:id="rId9"/>
    <p:sldId id="274" r:id="rId10"/>
    <p:sldId id="275" r:id="rId11"/>
    <p:sldId id="276" r:id="rId12"/>
  </p:sldIdLst>
  <p:sldSz cx="9144000" cy="6858000" type="screen4x3"/>
  <p:notesSz cx="6858000" cy="9144000"/>
  <p:embeddedFontLst>
    <p:embeddedFont>
      <p:font typeface="Twinkl" panose="020B0604020202020204" pitchFamily="2" charset="0"/>
      <p:regular r:id="rId15"/>
      <p:bold r:id="rId16"/>
    </p:embeddedFont>
    <p:embeddedFont>
      <p:font typeface="Calibri" panose="020F0502020204030204" pitchFamily="34" charset="0"/>
      <p:regular r:id="rId17"/>
      <p:bold r:id="rId18"/>
      <p:italic r:id="rId19"/>
      <p:boldItalic r:id="rId20"/>
    </p:embeddedFont>
    <p:embeddedFont>
      <p:font typeface="Sassoon Infant Md" panose="02000603050000020003" pitchFamily="50" charset="0"/>
      <p:regular r:id="rId21"/>
    </p:embeddedFont>
    <p:embeddedFont>
      <p:font typeface="Sassoon Infant Rg" panose="02000503030000020003" pitchFamily="50" charset="0"/>
      <p:regular r:id="rId22"/>
      <p:bold r:id="rId23"/>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1EB"/>
    <a:srgbClr val="ACDDFC"/>
    <a:srgbClr val="21A6F9"/>
    <a:srgbClr val="1C1C1C"/>
    <a:srgbClr val="2898A8"/>
    <a:srgbClr val="FEFBDA"/>
    <a:srgbClr val="FFFFE1"/>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9" autoAdjust="0"/>
    <p:restoredTop sz="94660"/>
  </p:normalViewPr>
  <p:slideViewPr>
    <p:cSldViewPr snapToGrid="0">
      <p:cViewPr varScale="1">
        <p:scale>
          <a:sx n="73" d="100"/>
          <a:sy n="73" d="100"/>
        </p:scale>
        <p:origin x="1194" y="72"/>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1773-C1F2-45E3-AB57-F23D1937672B}" type="datetimeFigureOut">
              <a:rPr lang="en-GB"/>
              <a:pPr>
                <a:defRPr/>
              </a:pPr>
              <a:t>26/05/2020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D21D357-A8CF-4B8D-A773-F279E69D8FF1}"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29431E3-C8DB-4EDF-8AC1-815FE972E3DE}" type="datetimeFigureOut">
              <a:rPr lang="en-GB"/>
              <a:pPr>
                <a:defRPr/>
              </a:pPr>
              <a:t>26/05/2020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FC78FD7-67AE-46A6-B47C-3A041B5DFFAF}"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14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10" name="Rounded Rectangle 9"/>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 name="Rounded Rectangle 10"/>
          <p:cNvSpPr/>
          <p:nvPr userDrawn="1"/>
        </p:nvSpPr>
        <p:spPr>
          <a:xfrm>
            <a:off x="760413" y="4340225"/>
            <a:ext cx="2468562"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8" name="Rounded Rectangle 17"/>
          <p:cNvSpPr/>
          <p:nvPr userDrawn="1"/>
        </p:nvSpPr>
        <p:spPr>
          <a:xfrm>
            <a:off x="3336925" y="4340225"/>
            <a:ext cx="2470150"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9" name="Rounded Rectangle 18"/>
          <p:cNvSpPr/>
          <p:nvPr userDrawn="1"/>
        </p:nvSpPr>
        <p:spPr>
          <a:xfrm>
            <a:off x="5915025" y="4340225"/>
            <a:ext cx="246856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20" name="Rounded Rectangle 19"/>
          <p:cNvSpPr/>
          <p:nvPr userDrawn="1"/>
        </p:nvSpPr>
        <p:spPr>
          <a:xfrm>
            <a:off x="755650" y="2493963"/>
            <a:ext cx="246856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22" name="Rounded Rectangle 21"/>
          <p:cNvSpPr/>
          <p:nvPr userDrawn="1"/>
        </p:nvSpPr>
        <p:spPr>
          <a:xfrm>
            <a:off x="3332163" y="2493963"/>
            <a:ext cx="2470150"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23" name="Rounded Rectangle 22"/>
          <p:cNvSpPr/>
          <p:nvPr userDrawn="1"/>
        </p:nvSpPr>
        <p:spPr>
          <a:xfrm>
            <a:off x="5910263" y="2493963"/>
            <a:ext cx="2468562"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5"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48" y="2494138"/>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flipH="1">
            <a:off x="3337552" y="2494138"/>
            <a:ext cx="2464127"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5909923" y="2481615"/>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755647" y="4340225"/>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337553" y="4340225"/>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8"/>
          </p:nvPr>
        </p:nvSpPr>
        <p:spPr>
          <a:xfrm flipH="1">
            <a:off x="5909924" y="4340225"/>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28636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10" name="Rounded Rectangle 9"/>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 name="Rectangle 10"/>
          <p:cNvSpPr/>
          <p:nvPr userDrawn="1"/>
        </p:nvSpPr>
        <p:spPr>
          <a:xfrm>
            <a:off x="3752850" y="4616450"/>
            <a:ext cx="2274888" cy="14668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sp>
        <p:nvSpPr>
          <p:cNvPr id="12" name="Rectangle 11"/>
          <p:cNvSpPr/>
          <p:nvPr userDrawn="1"/>
        </p:nvSpPr>
        <p:spPr>
          <a:xfrm>
            <a:off x="3752850" y="3067050"/>
            <a:ext cx="2274888" cy="14605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rgbClr val="FFFFFF"/>
              </a:solidFill>
            </a:endParaRPr>
          </a:p>
        </p:txBody>
      </p:sp>
      <p:sp>
        <p:nvSpPr>
          <p:cNvPr id="19" name="Rectangle 18"/>
          <p:cNvSpPr/>
          <p:nvPr userDrawn="1"/>
        </p:nvSpPr>
        <p:spPr>
          <a:xfrm>
            <a:off x="3752850" y="1514475"/>
            <a:ext cx="2274888" cy="14636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sp>
        <p:nvSpPr>
          <p:cNvPr id="20" name="Rectangle 19"/>
          <p:cNvSpPr/>
          <p:nvPr userDrawn="1"/>
        </p:nvSpPr>
        <p:spPr>
          <a:xfrm>
            <a:off x="6119813" y="4616450"/>
            <a:ext cx="2274887" cy="14668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sp>
        <p:nvSpPr>
          <p:cNvPr id="21" name="Rectangle 20"/>
          <p:cNvSpPr/>
          <p:nvPr userDrawn="1"/>
        </p:nvSpPr>
        <p:spPr>
          <a:xfrm>
            <a:off x="6119813" y="3067050"/>
            <a:ext cx="2274887" cy="1460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rgbClr val="FFFFFF"/>
              </a:solidFill>
            </a:endParaRPr>
          </a:p>
        </p:txBody>
      </p:sp>
      <p:sp>
        <p:nvSpPr>
          <p:cNvPr id="22" name="Rectangle 21"/>
          <p:cNvSpPr/>
          <p:nvPr userDrawn="1"/>
        </p:nvSpPr>
        <p:spPr>
          <a:xfrm>
            <a:off x="6119813" y="1514475"/>
            <a:ext cx="2274887" cy="14636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sp>
        <p:nvSpPr>
          <p:cNvPr id="3" name="Content Placeholder 2"/>
          <p:cNvSpPr>
            <a:spLocks noGrp="1"/>
          </p:cNvSpPr>
          <p:nvPr>
            <p:ph idx="1"/>
          </p:nvPr>
        </p:nvSpPr>
        <p:spPr>
          <a:xfrm>
            <a:off x="755649" y="1513946"/>
            <a:ext cx="2997201" cy="4569354"/>
          </a:xfrm>
          <a:prstGeom prst="roundRect">
            <a:avLst>
              <a:gd name="adj" fmla="val 1874"/>
            </a:avLst>
          </a:prstGeom>
        </p:spPr>
        <p:txBody>
          <a:bodyPr lIns="0" tIns="0" rIns="0" bIns="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3" name="Content Placeholder 2"/>
          <p:cNvSpPr>
            <a:spLocks noGrp="1"/>
          </p:cNvSpPr>
          <p:nvPr>
            <p:ph idx="13"/>
          </p:nvPr>
        </p:nvSpPr>
        <p:spPr>
          <a:xfrm flipH="1">
            <a:off x="3752849" y="1513944"/>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4"/>
          </p:nvPr>
        </p:nvSpPr>
        <p:spPr>
          <a:xfrm flipH="1">
            <a:off x="6117162" y="1513943"/>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p:ph idx="15"/>
          </p:nvPr>
        </p:nvSpPr>
        <p:spPr>
          <a:xfrm flipH="1">
            <a:off x="3765547" y="3059085"/>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6117162" y="3062996"/>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752849" y="4612048"/>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8"/>
          </p:nvPr>
        </p:nvSpPr>
        <p:spPr>
          <a:xfrm flipH="1">
            <a:off x="6117162" y="4616560"/>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495192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fontAlgn="auto">
              <a:spcAft>
                <a:spcPts val="0"/>
              </a:spcAft>
              <a:defRPr/>
            </a:pPr>
            <a:r>
              <a:rPr lang="en-GB" dirty="0"/>
              <a:t>Statement 2</a:t>
            </a:r>
          </a:p>
          <a:p>
            <a:pPr lvl="1" fontAlgn="auto">
              <a:spcAft>
                <a:spcPts val="0"/>
              </a:spcAft>
              <a:defRPr/>
            </a:pPr>
            <a:r>
              <a:rPr lang="en-GB" dirty="0"/>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3795014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07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r>
              <a:rPr lang="en-GB" dirty="0"/>
              <a:t>Click to edit Master text styles</a:t>
            </a:r>
          </a:p>
        </p:txBody>
      </p:sp>
    </p:spTree>
    <p:extLst>
      <p:ext uri="{BB962C8B-B14F-4D97-AF65-F5344CB8AC3E}">
        <p14:creationId xmlns:p14="http://schemas.microsoft.com/office/powerpoint/2010/main" val="85263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Rectangle 4"/>
          <p:cNvSpPr/>
          <p:nvPr userDrawn="1"/>
        </p:nvSpPr>
        <p:spPr>
          <a:xfrm>
            <a:off x="457200" y="1514475"/>
            <a:ext cx="8220075" cy="48815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1129282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9" name="Rounded Rectangle 8"/>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0" name="Rectangle 9"/>
          <p:cNvSpPr/>
          <p:nvPr userDrawn="1"/>
        </p:nvSpPr>
        <p:spPr>
          <a:xfrm>
            <a:off x="755650" y="1514475"/>
            <a:ext cx="7632700" cy="45783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grpSp>
        <p:nvGrpSpPr>
          <p:cNvPr id="11" name="Group 5"/>
          <p:cNvGrpSpPr>
            <a:grpSpLocks/>
          </p:cNvGrpSpPr>
          <p:nvPr userDrawn="1"/>
        </p:nvGrpSpPr>
        <p:grpSpPr bwMode="auto">
          <a:xfrm>
            <a:off x="4002088" y="1738313"/>
            <a:ext cx="4189412" cy="4129087"/>
            <a:chOff x="4002736" y="1755885"/>
            <a:chExt cx="4189074" cy="4129086"/>
          </a:xfrm>
        </p:grpSpPr>
        <p:sp>
          <p:nvSpPr>
            <p:cNvPr id="12" name="Oval 11"/>
            <p:cNvSpPr/>
            <p:nvPr userDrawn="1"/>
          </p:nvSpPr>
          <p:spPr bwMode="auto">
            <a:xfrm>
              <a:off x="4002736" y="1755885"/>
              <a:ext cx="1998501"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ysClr val="windowText" lastClr="000000"/>
                </a:solidFill>
              </a:endParaRPr>
            </a:p>
          </p:txBody>
        </p:sp>
        <p:sp>
          <p:nvSpPr>
            <p:cNvPr id="13" name="Oval 12"/>
            <p:cNvSpPr/>
            <p:nvPr userDrawn="1"/>
          </p:nvSpPr>
          <p:spPr bwMode="auto">
            <a:xfrm>
              <a:off x="6193309" y="1755885"/>
              <a:ext cx="1998501"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ysClr val="windowText" lastClr="000000"/>
                </a:solidFill>
              </a:endParaRPr>
            </a:p>
          </p:txBody>
        </p:sp>
        <p:sp>
          <p:nvSpPr>
            <p:cNvPr id="16" name="Oval 15"/>
            <p:cNvSpPr/>
            <p:nvPr userDrawn="1"/>
          </p:nvSpPr>
          <p:spPr bwMode="auto">
            <a:xfrm>
              <a:off x="6193309" y="3886309"/>
              <a:ext cx="1996914"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ysClr val="windowText" lastClr="000000"/>
                </a:solidFill>
              </a:endParaRPr>
            </a:p>
          </p:txBody>
        </p:sp>
        <p:sp>
          <p:nvSpPr>
            <p:cNvPr id="17" name="Oval 16"/>
            <p:cNvSpPr/>
            <p:nvPr userDrawn="1"/>
          </p:nvSpPr>
          <p:spPr bwMode="auto">
            <a:xfrm>
              <a:off x="4002736" y="3886309"/>
              <a:ext cx="1998501"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ysClr val="windowText" lastClr="000000"/>
                </a:solidFill>
              </a:endParaRPr>
            </a:p>
          </p:txBody>
        </p:sp>
      </p:gr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4" name="Content Placeholder 2"/>
          <p:cNvSpPr>
            <a:spLocks noGrp="1"/>
          </p:cNvSpPr>
          <p:nvPr>
            <p:ph idx="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p:ph idx="10"/>
          </p:nvPr>
        </p:nvSpPr>
        <p:spPr>
          <a:xfrm>
            <a:off x="4012772" y="1736724"/>
            <a:ext cx="1980159"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1"/>
          </p:nvPr>
        </p:nvSpPr>
        <p:spPr>
          <a:xfrm>
            <a:off x="6197375" y="1736724"/>
            <a:ext cx="1980159"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2"/>
          </p:nvPr>
        </p:nvSpPr>
        <p:spPr>
          <a:xfrm>
            <a:off x="4012772" y="3868603"/>
            <a:ext cx="1980159"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3"/>
          </p:nvPr>
        </p:nvSpPr>
        <p:spPr>
          <a:xfrm>
            <a:off x="6197375" y="3868603"/>
            <a:ext cx="1980159"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66624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9" name="Rounded Rectangle 8"/>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 name="Rectangle 10"/>
          <p:cNvSpPr/>
          <p:nvPr userDrawn="1"/>
        </p:nvSpPr>
        <p:spPr>
          <a:xfrm>
            <a:off x="4660900" y="1514475"/>
            <a:ext cx="3690938" cy="457835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2" name="Rectangle 11"/>
          <p:cNvSpPr/>
          <p:nvPr userDrawn="1"/>
        </p:nvSpPr>
        <p:spPr bwMode="auto">
          <a:xfrm>
            <a:off x="750888" y="1514475"/>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3" name="Rectangle 12"/>
          <p:cNvSpPr/>
          <p:nvPr userDrawn="1"/>
        </p:nvSpPr>
        <p:spPr bwMode="auto">
          <a:xfrm>
            <a:off x="750888" y="2678113"/>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5" name="Rectangle 14"/>
          <p:cNvSpPr/>
          <p:nvPr userDrawn="1"/>
        </p:nvSpPr>
        <p:spPr bwMode="auto">
          <a:xfrm>
            <a:off x="750888" y="3841750"/>
            <a:ext cx="3821112" cy="1087438"/>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6" name="Rectangle 15"/>
          <p:cNvSpPr/>
          <p:nvPr userDrawn="1"/>
        </p:nvSpPr>
        <p:spPr bwMode="auto">
          <a:xfrm>
            <a:off x="750888" y="5006975"/>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0" name="Content Placeholder 2"/>
          <p:cNvSpPr>
            <a:spLocks noGrp="1"/>
          </p:cNvSpPr>
          <p:nvPr>
            <p:ph idx="10"/>
          </p:nvPr>
        </p:nvSpPr>
        <p:spPr>
          <a:xfrm>
            <a:off x="4660233" y="1513945"/>
            <a:ext cx="3691606" cy="4578879"/>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1"/>
          </p:nvPr>
        </p:nvSpPr>
        <p:spPr>
          <a:xfrm>
            <a:off x="754587" y="1513946"/>
            <a:ext cx="3821115"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2"/>
          </p:nvPr>
        </p:nvSpPr>
        <p:spPr>
          <a:xfrm>
            <a:off x="754587" y="2678233"/>
            <a:ext cx="3821115"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3"/>
          </p:nvPr>
        </p:nvSpPr>
        <p:spPr>
          <a:xfrm>
            <a:off x="754587" y="3842520"/>
            <a:ext cx="3821115"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4"/>
          </p:nvPr>
        </p:nvSpPr>
        <p:spPr>
          <a:xfrm>
            <a:off x="754587" y="5006808"/>
            <a:ext cx="3821115"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58937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6" name="Rounded Rectangle 5"/>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7" name="Rectangle 6"/>
          <p:cNvSpPr/>
          <p:nvPr userDrawn="1"/>
        </p:nvSpPr>
        <p:spPr>
          <a:xfrm>
            <a:off x="2895600" y="1514475"/>
            <a:ext cx="5492750" cy="2878138"/>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1" name="Rectangle 10"/>
          <p:cNvSpPr/>
          <p:nvPr userDrawn="1"/>
        </p:nvSpPr>
        <p:spPr>
          <a:xfrm>
            <a:off x="755650" y="1514475"/>
            <a:ext cx="2036763" cy="2878138"/>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0" name="Content Placeholder 2"/>
          <p:cNvSpPr>
            <a:spLocks noGrp="1"/>
          </p:cNvSpPr>
          <p:nvPr>
            <p:ph idx="11"/>
          </p:nvPr>
        </p:nvSpPr>
        <p:spPr>
          <a:xfrm>
            <a:off x="750884" y="1513945"/>
            <a:ext cx="2041529" cy="28793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2"/>
          </p:nvPr>
        </p:nvSpPr>
        <p:spPr>
          <a:xfrm>
            <a:off x="2895600" y="1513946"/>
            <a:ext cx="5492750" cy="2879334"/>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3"/>
          </p:nvPr>
        </p:nvSpPr>
        <p:spPr>
          <a:xfrm>
            <a:off x="750884" y="4481512"/>
            <a:ext cx="7637466" cy="161131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517804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7" name="Rounded Rectangle 6"/>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2" name="Rectangle 11"/>
          <p:cNvSpPr/>
          <p:nvPr userDrawn="1"/>
        </p:nvSpPr>
        <p:spPr>
          <a:xfrm>
            <a:off x="755650" y="1514475"/>
            <a:ext cx="2852738" cy="457835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3" name="Rectangle 12"/>
          <p:cNvSpPr/>
          <p:nvPr userDrawn="1"/>
        </p:nvSpPr>
        <p:spPr>
          <a:xfrm>
            <a:off x="3683000" y="4614863"/>
            <a:ext cx="4705350" cy="14779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5" name="Rectangle 14"/>
          <p:cNvSpPr/>
          <p:nvPr userDrawn="1"/>
        </p:nvSpPr>
        <p:spPr>
          <a:xfrm>
            <a:off x="3683000" y="1519238"/>
            <a:ext cx="4705350" cy="14779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6" name="Rectangle 15"/>
          <p:cNvSpPr/>
          <p:nvPr userDrawn="1"/>
        </p:nvSpPr>
        <p:spPr>
          <a:xfrm>
            <a:off x="3683000" y="3067050"/>
            <a:ext cx="4705350" cy="14779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9" name="Content Placeholder 2"/>
          <p:cNvSpPr>
            <a:spLocks noGrp="1"/>
          </p:cNvSpPr>
          <p:nvPr>
            <p:ph idx="12"/>
          </p:nvPr>
        </p:nvSpPr>
        <p:spPr>
          <a:xfrm>
            <a:off x="3682999" y="1513946"/>
            <a:ext cx="470534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3"/>
          </p:nvPr>
        </p:nvSpPr>
        <p:spPr>
          <a:xfrm>
            <a:off x="3682999" y="3061487"/>
            <a:ext cx="470534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1" name="Content Placeholder 2"/>
          <p:cNvSpPr>
            <a:spLocks noGrp="1"/>
          </p:cNvSpPr>
          <p:nvPr>
            <p:ph idx="14"/>
          </p:nvPr>
        </p:nvSpPr>
        <p:spPr>
          <a:xfrm>
            <a:off x="3682999" y="4609027"/>
            <a:ext cx="470534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a:off x="755651" y="1513946"/>
            <a:ext cx="2852738" cy="4578879"/>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78826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7" name="Rounded Rectangle 6"/>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 name="Rectangle 8"/>
          <p:cNvSpPr/>
          <p:nvPr userDrawn="1"/>
        </p:nvSpPr>
        <p:spPr>
          <a:xfrm>
            <a:off x="4611688" y="1514475"/>
            <a:ext cx="3776662" cy="28146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1" name="Rectangle 10"/>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5" name="Rectangle 14"/>
          <p:cNvSpPr/>
          <p:nvPr userDrawn="1"/>
        </p:nvSpPr>
        <p:spPr>
          <a:xfrm>
            <a:off x="755650" y="1514475"/>
            <a:ext cx="1835150" cy="28146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6" name="Rectangle 15"/>
          <p:cNvSpPr/>
          <p:nvPr userDrawn="1"/>
        </p:nvSpPr>
        <p:spPr>
          <a:xfrm>
            <a:off x="2684463" y="1514475"/>
            <a:ext cx="1835150" cy="28146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0" name="Content Placeholder 2"/>
          <p:cNvSpPr>
            <a:spLocks noGrp="1"/>
          </p:cNvSpPr>
          <p:nvPr>
            <p:ph idx="12"/>
          </p:nvPr>
        </p:nvSpPr>
        <p:spPr>
          <a:xfrm>
            <a:off x="4612104" y="1513946"/>
            <a:ext cx="3776245" cy="2815834"/>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51" y="1513945"/>
            <a:ext cx="1835149" cy="28158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a:off x="755650" y="4418012"/>
            <a:ext cx="7632699" cy="167481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2683877" y="1513945"/>
            <a:ext cx="1835149" cy="28158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63086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6" name="Rounded Rectangle 5"/>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 name="Rectangle 8"/>
          <p:cNvSpPr/>
          <p:nvPr userDrawn="1"/>
        </p:nvSpPr>
        <p:spPr>
          <a:xfrm>
            <a:off x="503238" y="2501900"/>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0"/>
          </p:nvPr>
        </p:nvSpPr>
        <p:spPr>
          <a:xfrm>
            <a:off x="760416" y="5125507"/>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3"/>
          </p:nvPr>
        </p:nvSpPr>
        <p:spPr>
          <a:xfrm flipH="1">
            <a:off x="503236" y="2502605"/>
            <a:ext cx="8137526" cy="258762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524427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64" r:id="rId1"/>
    <p:sldLayoutId id="2147483863"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slide" Target="slide11.xml"/><Relationship Id="rId5" Type="http://schemas.openxmlformats.org/officeDocument/2006/relationships/image" Target="../media/image11.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9.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slide" Target="slide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slide" Target="slide5.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slide" Target="slide4.xml"/><Relationship Id="rId5" Type="http://schemas.openxmlformats.org/officeDocument/2006/relationships/image" Target="../media/image10.jpe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2.jpeg"/><Relationship Id="rId5" Type="http://schemas.openxmlformats.org/officeDocument/2006/relationships/slide" Target="slide6.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slide" Target="slide2.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6.jpeg"/><Relationship Id="rId5" Type="http://schemas.openxmlformats.org/officeDocument/2006/relationships/slide" Target="slide8.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676775" y="5657850"/>
            <a:ext cx="4113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nSpc>
                <a:spcPct val="100000"/>
              </a:lnSpc>
              <a:spcBef>
                <a:spcPct val="0"/>
              </a:spcBef>
              <a:buFontTx/>
              <a:buNone/>
            </a:pPr>
            <a:r>
              <a:rPr lang="en-GB" altLang="en-US" sz="2400" b="1">
                <a:solidFill>
                  <a:schemeClr val="tx1"/>
                </a:solidFill>
                <a:latin typeface="Twinkl" pitchFamily="2" charset="0"/>
              </a:rPr>
              <a:t>Click on the sound picture on each page to hear me read the page to you.  </a:t>
            </a:r>
          </a:p>
        </p:txBody>
      </p:sp>
      <p:pic>
        <p:nvPicPr>
          <p:cNvPr id="1638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2688" y="5842000"/>
            <a:ext cx="9540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0"/>
          <p:cNvSpPr>
            <a:spLocks noGrp="1"/>
          </p:cNvSpPr>
          <p:nvPr>
            <p:ph type="title"/>
          </p:nvPr>
        </p:nvSpPr>
        <p:spPr>
          <a:xfrm>
            <a:off x="461963" y="1038225"/>
            <a:ext cx="8178800" cy="566738"/>
          </a:xfrm>
        </p:spPr>
        <p:txBody>
          <a:bodyPr/>
          <a:lstStyle/>
          <a:p>
            <a:pPr algn="ctr" eaLnBrk="1" hangingPunct="1"/>
            <a:r>
              <a:rPr lang="en-GB" altLang="en-US" smtClean="0"/>
              <a:t>Interesting Facts</a:t>
            </a:r>
          </a:p>
        </p:txBody>
      </p:sp>
      <p:sp>
        <p:nvSpPr>
          <p:cNvPr id="13" name="Left Arrow 12">
            <a:hlinkClick r:id="rId4" action="ppaction://hlinksldjump"/>
          </p:cNvPr>
          <p:cNvSpPr/>
          <p:nvPr/>
        </p:nvSpPr>
        <p:spPr>
          <a:xfrm>
            <a:off x="498475" y="6021388"/>
            <a:ext cx="647700" cy="6477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560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638" y="1712913"/>
            <a:ext cx="39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7238" y="3044825"/>
            <a:ext cx="398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638" y="4291013"/>
            <a:ext cx="39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1"/>
          <p:cNvSpPr txBox="1">
            <a:spLocks noChangeArrowheads="1"/>
          </p:cNvSpPr>
          <p:nvPr/>
        </p:nvSpPr>
        <p:spPr bwMode="auto">
          <a:xfrm>
            <a:off x="1177925" y="1731963"/>
            <a:ext cx="68341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2000">
                <a:solidFill>
                  <a:schemeClr val="tx1"/>
                </a:solidFill>
                <a:latin typeface="Sassoon Infant Md" pitchFamily="50" charset="0"/>
              </a:rPr>
              <a:t>He was born in South Wales as John Roberts and later adopted the name 'Bartholomew', or Black Bart, when he became a pirate. </a:t>
            </a:r>
          </a:p>
        </p:txBody>
      </p:sp>
      <p:sp>
        <p:nvSpPr>
          <p:cNvPr id="25608" name="TextBox 10"/>
          <p:cNvSpPr txBox="1">
            <a:spLocks noChangeArrowheads="1"/>
          </p:cNvSpPr>
          <p:nvPr/>
        </p:nvSpPr>
        <p:spPr bwMode="auto">
          <a:xfrm>
            <a:off x="1177925" y="3048000"/>
            <a:ext cx="6834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2000">
                <a:solidFill>
                  <a:schemeClr val="tx1"/>
                </a:solidFill>
                <a:latin typeface="Sassoon Infant Md" pitchFamily="50" charset="0"/>
              </a:rPr>
              <a:t>He was known to love expensive clothes and jewellery and was always well-dressed, even in battles! </a:t>
            </a:r>
          </a:p>
        </p:txBody>
      </p:sp>
      <p:sp>
        <p:nvSpPr>
          <p:cNvPr id="25609" name="TextBox 15"/>
          <p:cNvSpPr txBox="1">
            <a:spLocks noChangeArrowheads="1"/>
          </p:cNvSpPr>
          <p:nvPr/>
        </p:nvSpPr>
        <p:spPr bwMode="auto">
          <a:xfrm>
            <a:off x="1177925" y="4319588"/>
            <a:ext cx="6834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2000">
                <a:solidFill>
                  <a:schemeClr val="tx1"/>
                </a:solidFill>
                <a:latin typeface="Sassoon Infant Md" pitchFamily="50" charset="0"/>
              </a:rPr>
              <a:t>He was eventually killed by the British Government, and his crew were put on trial in the biggest pirate trial in history! </a:t>
            </a:r>
          </a:p>
        </p:txBody>
      </p:sp>
      <p:sp>
        <p:nvSpPr>
          <p:cNvPr id="10" name="Right Arrow 9">
            <a:hlinkClick r:id="rId6" action="ppaction://hlinksldjump"/>
          </p:cNvPr>
          <p:cNvSpPr/>
          <p:nvPr/>
        </p:nvSpPr>
        <p:spPr>
          <a:xfrm>
            <a:off x="7920038" y="5986463"/>
            <a:ext cx="720725" cy="717550"/>
          </a:xfrm>
          <a:prstGeom prst="right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1869" y="972345"/>
            <a:ext cx="609600" cy="6096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7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0"/>
          <p:cNvSpPr>
            <a:spLocks noGrp="1"/>
          </p:cNvSpPr>
          <p:nvPr>
            <p:ph type="title"/>
          </p:nvPr>
        </p:nvSpPr>
        <p:spPr>
          <a:xfrm>
            <a:off x="461963" y="1038225"/>
            <a:ext cx="8178800" cy="566738"/>
          </a:xfrm>
        </p:spPr>
        <p:txBody>
          <a:bodyPr/>
          <a:lstStyle/>
          <a:p>
            <a:pPr algn="ctr" eaLnBrk="1" hangingPunct="1"/>
            <a:r>
              <a:rPr lang="en-GB" altLang="en-US" smtClean="0"/>
              <a:t>Pirate Questions</a:t>
            </a:r>
          </a:p>
        </p:txBody>
      </p:sp>
      <p:sp>
        <p:nvSpPr>
          <p:cNvPr id="13" name="Left Arrow 12">
            <a:hlinkClick r:id="rId4" action="ppaction://hlinksldjump"/>
          </p:cNvPr>
          <p:cNvSpPr/>
          <p:nvPr/>
        </p:nvSpPr>
        <p:spPr>
          <a:xfrm>
            <a:off x="498475" y="6021388"/>
            <a:ext cx="647700" cy="6477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628" name="TextBox 1"/>
          <p:cNvSpPr txBox="1">
            <a:spLocks noChangeArrowheads="1"/>
          </p:cNvSpPr>
          <p:nvPr/>
        </p:nvSpPr>
        <p:spPr bwMode="auto">
          <a:xfrm>
            <a:off x="1177925" y="1731963"/>
            <a:ext cx="6834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b="1">
                <a:solidFill>
                  <a:schemeClr val="tx1"/>
                </a:solidFill>
              </a:rPr>
              <a:t>What did William Kidd do before he became a pirate?</a:t>
            </a:r>
          </a:p>
        </p:txBody>
      </p:sp>
      <p:sp>
        <p:nvSpPr>
          <p:cNvPr id="26629" name="TextBox 10"/>
          <p:cNvSpPr txBox="1">
            <a:spLocks noChangeArrowheads="1"/>
          </p:cNvSpPr>
          <p:nvPr/>
        </p:nvSpPr>
        <p:spPr bwMode="auto">
          <a:xfrm>
            <a:off x="1085850" y="2854325"/>
            <a:ext cx="6834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b="1">
                <a:solidFill>
                  <a:schemeClr val="tx1"/>
                </a:solidFill>
              </a:rPr>
              <a:t>Who was Anne Bonny the girlfriend of?</a:t>
            </a:r>
          </a:p>
        </p:txBody>
      </p:sp>
      <p:sp>
        <p:nvSpPr>
          <p:cNvPr id="26630" name="TextBox 15"/>
          <p:cNvSpPr txBox="1">
            <a:spLocks noChangeArrowheads="1"/>
          </p:cNvSpPr>
          <p:nvPr/>
        </p:nvSpPr>
        <p:spPr bwMode="auto">
          <a:xfrm>
            <a:off x="1155700" y="3868738"/>
            <a:ext cx="683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b="1">
                <a:solidFill>
                  <a:schemeClr val="tx1"/>
                </a:solidFill>
              </a:rPr>
              <a:t>How many times did Blackbeard marry?</a:t>
            </a:r>
          </a:p>
        </p:txBody>
      </p:sp>
      <p:sp>
        <p:nvSpPr>
          <p:cNvPr id="26631" name="TextBox 9"/>
          <p:cNvSpPr txBox="1">
            <a:spLocks noChangeArrowheads="1"/>
          </p:cNvSpPr>
          <p:nvPr/>
        </p:nvSpPr>
        <p:spPr bwMode="auto">
          <a:xfrm>
            <a:off x="1135063" y="4722813"/>
            <a:ext cx="683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b="1">
                <a:solidFill>
                  <a:schemeClr val="tx1"/>
                </a:solidFill>
              </a:rPr>
              <a:t>Who killed Black Bart?</a:t>
            </a:r>
          </a:p>
        </p:txBody>
      </p:sp>
      <p:sp>
        <p:nvSpPr>
          <p:cNvPr id="8" name="Right Arrow 7">
            <a:hlinkClick r:id="" action="ppaction://noaction"/>
          </p:cNvPr>
          <p:cNvSpPr/>
          <p:nvPr/>
        </p:nvSpPr>
        <p:spPr>
          <a:xfrm>
            <a:off x="7920038" y="5986463"/>
            <a:ext cx="720725" cy="717550"/>
          </a:xfrm>
          <a:prstGeom prst="right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5850" y="899796"/>
            <a:ext cx="609600" cy="6096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32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61963" y="1038225"/>
            <a:ext cx="8178800" cy="566738"/>
          </a:xfrm>
        </p:spPr>
        <p:txBody>
          <a:bodyPr/>
          <a:lstStyle/>
          <a:p>
            <a:pPr algn="ctr" eaLnBrk="1" hangingPunct="1"/>
            <a:r>
              <a:rPr lang="en-GB" altLang="en-US" sz="2800" smtClean="0"/>
              <a:t>Click on a picture to learn more about the pirate.</a:t>
            </a:r>
          </a:p>
        </p:txBody>
      </p:sp>
      <p:pic>
        <p:nvPicPr>
          <p:cNvPr id="17411" name="Picture 3" descr="Z:\# Action Folder!\PDF &amp; Preview\PNG\kidd.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1604963"/>
            <a:ext cx="1223963"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Z:\# Action Folder!\PDF &amp; Preview\PNG\bb.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3188" y="2076450"/>
            <a:ext cx="155575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Z:\# Action Folder!\PDF &amp; Preview\PNG\anne.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r="41960"/>
          <a:stretch>
            <a:fillRect/>
          </a:stretch>
        </p:blipFill>
        <p:spPr bwMode="auto">
          <a:xfrm>
            <a:off x="4760913" y="1604963"/>
            <a:ext cx="121285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361113" y="1960563"/>
            <a:ext cx="2179637"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itle 20"/>
          <p:cNvSpPr>
            <a:spLocks/>
          </p:cNvSpPr>
          <p:nvPr/>
        </p:nvSpPr>
        <p:spPr bwMode="auto">
          <a:xfrm>
            <a:off x="446088" y="4578350"/>
            <a:ext cx="2025650" cy="5667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spcBef>
                <a:spcPct val="0"/>
              </a:spcBef>
              <a:buFontTx/>
              <a:buNone/>
            </a:pPr>
            <a:r>
              <a:rPr lang="en-GB" altLang="en-US" sz="2000">
                <a:latin typeface="Sassoon Infant Md" pitchFamily="50" charset="0"/>
              </a:rPr>
              <a:t>William Kidd</a:t>
            </a:r>
          </a:p>
        </p:txBody>
      </p:sp>
      <p:sp>
        <p:nvSpPr>
          <p:cNvPr id="17416" name="Title 20"/>
          <p:cNvSpPr>
            <a:spLocks/>
          </p:cNvSpPr>
          <p:nvPr/>
        </p:nvSpPr>
        <p:spPr bwMode="auto">
          <a:xfrm>
            <a:off x="2408238" y="5049838"/>
            <a:ext cx="2025650" cy="56832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spcBef>
                <a:spcPct val="0"/>
              </a:spcBef>
              <a:buFontTx/>
              <a:buNone/>
            </a:pPr>
            <a:r>
              <a:rPr lang="en-GB" altLang="en-US" sz="2000">
                <a:latin typeface="Sassoon Infant Md" pitchFamily="50" charset="0"/>
              </a:rPr>
              <a:t>Blackbeard</a:t>
            </a:r>
          </a:p>
        </p:txBody>
      </p:sp>
      <p:sp>
        <p:nvSpPr>
          <p:cNvPr id="17417" name="Title 20"/>
          <p:cNvSpPr>
            <a:spLocks/>
          </p:cNvSpPr>
          <p:nvPr/>
        </p:nvSpPr>
        <p:spPr bwMode="auto">
          <a:xfrm>
            <a:off x="4313238" y="4556125"/>
            <a:ext cx="2027237" cy="5667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spcBef>
                <a:spcPct val="0"/>
              </a:spcBef>
              <a:buFontTx/>
              <a:buNone/>
            </a:pPr>
            <a:r>
              <a:rPr lang="en-GB" altLang="en-US" sz="2000">
                <a:latin typeface="Sassoon Infant Md" pitchFamily="50" charset="0"/>
              </a:rPr>
              <a:t>Anne Bonney</a:t>
            </a:r>
          </a:p>
        </p:txBody>
      </p:sp>
      <p:sp>
        <p:nvSpPr>
          <p:cNvPr id="17418" name="Title 20"/>
          <p:cNvSpPr>
            <a:spLocks/>
          </p:cNvSpPr>
          <p:nvPr/>
        </p:nvSpPr>
        <p:spPr bwMode="auto">
          <a:xfrm>
            <a:off x="6437313" y="5049838"/>
            <a:ext cx="2027237" cy="56832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spcBef>
                <a:spcPct val="0"/>
              </a:spcBef>
              <a:buFontTx/>
              <a:buNone/>
            </a:pPr>
            <a:r>
              <a:rPr lang="en-GB" altLang="en-US" sz="2000">
                <a:latin typeface="Sassoon Infant Md" pitchFamily="50" charset="0"/>
              </a:rPr>
              <a:t>Black Bart</a:t>
            </a:r>
          </a:p>
        </p:txBody>
      </p:sp>
      <p:sp>
        <p:nvSpPr>
          <p:cNvPr id="13" name="Left Arrow 12">
            <a:hlinkClick r:id="rId12" action="ppaction://hlinksldjump"/>
          </p:cNvPr>
          <p:cNvSpPr/>
          <p:nvPr/>
        </p:nvSpPr>
        <p:spPr>
          <a:xfrm>
            <a:off x="498475" y="6021388"/>
            <a:ext cx="647700" cy="6477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20" name="Title 20"/>
          <p:cNvSpPr>
            <a:spLocks/>
          </p:cNvSpPr>
          <p:nvPr/>
        </p:nvSpPr>
        <p:spPr bwMode="auto">
          <a:xfrm>
            <a:off x="1177925" y="6072188"/>
            <a:ext cx="4237038" cy="56832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spcBef>
                <a:spcPct val="0"/>
              </a:spcBef>
              <a:buFontTx/>
              <a:buNone/>
            </a:pPr>
            <a:r>
              <a:rPr lang="en-GB" altLang="en-US" sz="1400">
                <a:latin typeface="Sassoon Infant Md" pitchFamily="50" charset="0"/>
              </a:rPr>
              <a:t>Click on this button to come back to this page.</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25542" y="42862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0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61963" y="1038225"/>
            <a:ext cx="8178800" cy="566738"/>
          </a:xfrm>
        </p:spPr>
        <p:txBody>
          <a:bodyPr/>
          <a:lstStyle/>
          <a:p>
            <a:pPr algn="ctr" eaLnBrk="1" hangingPunct="1"/>
            <a:r>
              <a:rPr lang="en-GB" altLang="en-US" smtClean="0"/>
              <a:t>Captain William Kidd</a:t>
            </a:r>
          </a:p>
        </p:txBody>
      </p:sp>
      <p:sp>
        <p:nvSpPr>
          <p:cNvPr id="13" name="Left Arrow 12">
            <a:hlinkClick r:id="rId4" action="ppaction://hlinksldjump"/>
          </p:cNvPr>
          <p:cNvSpPr/>
          <p:nvPr/>
        </p:nvSpPr>
        <p:spPr>
          <a:xfrm>
            <a:off x="498475" y="6021388"/>
            <a:ext cx="647700" cy="6477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5" name="Picture 2" descr="C:\Users\Twinkl\Desktop\bulkr\Captain Kidd buries his bible_4967448799_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848" y="1793874"/>
            <a:ext cx="4308535" cy="3682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8437" name="Title 20"/>
          <p:cNvSpPr>
            <a:spLocks/>
          </p:cNvSpPr>
          <p:nvPr/>
        </p:nvSpPr>
        <p:spPr bwMode="auto">
          <a:xfrm>
            <a:off x="5130800" y="1793875"/>
            <a:ext cx="3084513" cy="368300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spcBef>
                <a:spcPct val="0"/>
              </a:spcBef>
              <a:buFontTx/>
              <a:buNone/>
            </a:pPr>
            <a:r>
              <a:rPr lang="en-GB" altLang="en-US" sz="2800">
                <a:latin typeface="Sassoon Infant Md" pitchFamily="50" charset="0"/>
              </a:rPr>
              <a:t>Born: </a:t>
            </a:r>
          </a:p>
          <a:p>
            <a:pPr eaLnBrk="1" hangingPunct="1">
              <a:spcBef>
                <a:spcPct val="0"/>
              </a:spcBef>
              <a:buFontTx/>
              <a:buNone/>
            </a:pPr>
            <a:r>
              <a:rPr lang="en-GB" altLang="en-US" sz="2400">
                <a:latin typeface="Sassoon Infant Md" pitchFamily="50" charset="0"/>
              </a:rPr>
              <a:t>1645, Dundee, Scotland</a:t>
            </a:r>
          </a:p>
          <a:p>
            <a:pPr eaLnBrk="1" hangingPunct="1">
              <a:spcBef>
                <a:spcPct val="0"/>
              </a:spcBef>
              <a:buFontTx/>
              <a:buNone/>
            </a:pPr>
            <a:r>
              <a:rPr lang="en-GB" altLang="en-US" sz="2800">
                <a:latin typeface="Sassoon Infant Md" pitchFamily="50" charset="0"/>
              </a:rPr>
              <a:t>Died:</a:t>
            </a:r>
          </a:p>
          <a:p>
            <a:pPr eaLnBrk="1" hangingPunct="1">
              <a:spcBef>
                <a:spcPct val="0"/>
              </a:spcBef>
              <a:buFontTx/>
              <a:buNone/>
            </a:pPr>
            <a:r>
              <a:rPr lang="en-GB" altLang="en-US" sz="2400">
                <a:latin typeface="Sassoon Infant Md" pitchFamily="50" charset="0"/>
              </a:rPr>
              <a:t>23rd May 1701 </a:t>
            </a:r>
          </a:p>
        </p:txBody>
      </p:sp>
      <p:sp>
        <p:nvSpPr>
          <p:cNvPr id="17" name="Right Arrow 16">
            <a:hlinkClick r:id="rId6" action="ppaction://hlinksldjump"/>
          </p:cNvPr>
          <p:cNvSpPr/>
          <p:nvPr/>
        </p:nvSpPr>
        <p:spPr>
          <a:xfrm>
            <a:off x="7920038" y="5986463"/>
            <a:ext cx="720725" cy="717550"/>
          </a:xfrm>
          <a:prstGeom prst="right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1375" y="96313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6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61963" y="1038225"/>
            <a:ext cx="8178800" cy="566738"/>
          </a:xfrm>
        </p:spPr>
        <p:txBody>
          <a:bodyPr/>
          <a:lstStyle/>
          <a:p>
            <a:pPr algn="ctr" eaLnBrk="1" hangingPunct="1"/>
            <a:r>
              <a:rPr lang="en-GB" altLang="en-US" smtClean="0"/>
              <a:t>Interesting Facts</a:t>
            </a:r>
          </a:p>
        </p:txBody>
      </p:sp>
      <p:sp>
        <p:nvSpPr>
          <p:cNvPr id="13" name="Left Arrow 12">
            <a:hlinkClick r:id="rId4" action="ppaction://hlinksldjump"/>
          </p:cNvPr>
          <p:cNvSpPr/>
          <p:nvPr/>
        </p:nvSpPr>
        <p:spPr>
          <a:xfrm>
            <a:off x="498475" y="6021388"/>
            <a:ext cx="647700" cy="6477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46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670050"/>
            <a:ext cx="39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
          <p:cNvSpPr txBox="1">
            <a:spLocks noChangeArrowheads="1"/>
          </p:cNvSpPr>
          <p:nvPr/>
        </p:nvSpPr>
        <p:spPr bwMode="auto">
          <a:xfrm>
            <a:off x="1173163" y="1590675"/>
            <a:ext cx="7029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nSpc>
                <a:spcPct val="100000"/>
              </a:lnSpc>
              <a:spcBef>
                <a:spcPct val="0"/>
              </a:spcBef>
              <a:buFontTx/>
              <a:buNone/>
            </a:pPr>
            <a:r>
              <a:rPr lang="en-GB" altLang="en-US" sz="2000">
                <a:solidFill>
                  <a:schemeClr val="tx1"/>
                </a:solidFill>
                <a:latin typeface="Sassoon Infant Md" pitchFamily="50" charset="0"/>
              </a:rPr>
              <a:t>William Kidd was actually a wealthy and well respected sailor, protecting the British and American trade routes from French warships before he became a pirate.</a:t>
            </a:r>
          </a:p>
        </p:txBody>
      </p:sp>
      <p:sp>
        <p:nvSpPr>
          <p:cNvPr id="19462" name="TextBox 11"/>
          <p:cNvSpPr txBox="1">
            <a:spLocks noChangeArrowheads="1"/>
          </p:cNvSpPr>
          <p:nvPr/>
        </p:nvSpPr>
        <p:spPr bwMode="auto">
          <a:xfrm>
            <a:off x="1146175" y="2879725"/>
            <a:ext cx="70294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nSpc>
                <a:spcPct val="100000"/>
              </a:lnSpc>
              <a:spcBef>
                <a:spcPct val="0"/>
              </a:spcBef>
              <a:buFontTx/>
              <a:buNone/>
            </a:pPr>
            <a:r>
              <a:rPr lang="en-GB" altLang="en-US" sz="2000">
                <a:solidFill>
                  <a:schemeClr val="tx1"/>
                </a:solidFill>
                <a:latin typeface="Sassoon Infant Md" pitchFamily="50" charset="0"/>
              </a:rPr>
              <a:t>Kidd was very unlucky as he was forced into becoming a pirate by his crew whilst on duty. It was also at this time that the American people became very fed up with all pirates. This led to him being sentenced to death when caught.</a:t>
            </a:r>
          </a:p>
        </p:txBody>
      </p:sp>
      <p:sp>
        <p:nvSpPr>
          <p:cNvPr id="19463" name="TextBox 13"/>
          <p:cNvSpPr txBox="1">
            <a:spLocks noChangeArrowheads="1"/>
          </p:cNvSpPr>
          <p:nvPr/>
        </p:nvSpPr>
        <p:spPr bwMode="auto">
          <a:xfrm>
            <a:off x="1173163" y="4344988"/>
            <a:ext cx="7029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nSpc>
                <a:spcPct val="100000"/>
              </a:lnSpc>
              <a:spcBef>
                <a:spcPct val="0"/>
              </a:spcBef>
              <a:buFontTx/>
              <a:buNone/>
            </a:pPr>
            <a:r>
              <a:rPr lang="en-GB" altLang="en-US" sz="2000">
                <a:solidFill>
                  <a:schemeClr val="tx1"/>
                </a:solidFill>
                <a:latin typeface="Sassoon Infant Md" pitchFamily="50" charset="0"/>
              </a:rPr>
              <a:t>Kidd was the only pirate known to have ever buried any treasure on Long Island, New York. It was thought that he did this in the hope of buying his way out of capture!</a:t>
            </a:r>
          </a:p>
        </p:txBody>
      </p:sp>
      <p:pic>
        <p:nvPicPr>
          <p:cNvPr id="1946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225" y="2944813"/>
            <a:ext cx="39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348163"/>
            <a:ext cx="39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7888" y="811213"/>
            <a:ext cx="609600" cy="6096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68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0"/>
          <p:cNvSpPr>
            <a:spLocks noGrp="1"/>
          </p:cNvSpPr>
          <p:nvPr>
            <p:ph type="title"/>
          </p:nvPr>
        </p:nvSpPr>
        <p:spPr>
          <a:xfrm>
            <a:off x="461963" y="1038225"/>
            <a:ext cx="8178800" cy="566738"/>
          </a:xfrm>
        </p:spPr>
        <p:txBody>
          <a:bodyPr/>
          <a:lstStyle/>
          <a:p>
            <a:pPr algn="ctr" eaLnBrk="1" hangingPunct="1"/>
            <a:r>
              <a:rPr lang="en-GB" altLang="en-US" smtClean="0"/>
              <a:t>Captain Blackbeard</a:t>
            </a:r>
          </a:p>
        </p:txBody>
      </p:sp>
      <p:sp>
        <p:nvSpPr>
          <p:cNvPr id="13" name="Left Arrow 12">
            <a:hlinkClick r:id="rId4" action="ppaction://hlinksldjump"/>
          </p:cNvPr>
          <p:cNvSpPr/>
          <p:nvPr/>
        </p:nvSpPr>
        <p:spPr>
          <a:xfrm>
            <a:off x="498475" y="6021388"/>
            <a:ext cx="647700" cy="6477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4" name="Title 20"/>
          <p:cNvSpPr>
            <a:spLocks/>
          </p:cNvSpPr>
          <p:nvPr/>
        </p:nvSpPr>
        <p:spPr bwMode="auto">
          <a:xfrm>
            <a:off x="4816475" y="1793875"/>
            <a:ext cx="3398838" cy="35496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spcBef>
                <a:spcPct val="0"/>
              </a:spcBef>
              <a:buFontTx/>
              <a:buNone/>
            </a:pPr>
            <a:r>
              <a:rPr lang="en-GB" altLang="en-US" sz="2800">
                <a:latin typeface="Sassoon Infant Md" pitchFamily="50" charset="0"/>
              </a:rPr>
              <a:t>Born: </a:t>
            </a:r>
            <a:r>
              <a:rPr lang="en-GB" altLang="en-US" sz="2400">
                <a:latin typeface="Sassoon Infant Md" pitchFamily="50" charset="0"/>
              </a:rPr>
              <a:t>1680</a:t>
            </a:r>
          </a:p>
          <a:p>
            <a:pPr eaLnBrk="1" hangingPunct="1">
              <a:spcBef>
                <a:spcPct val="0"/>
              </a:spcBef>
              <a:buFontTx/>
              <a:buNone/>
            </a:pPr>
            <a:r>
              <a:rPr lang="en-GB" altLang="en-US" sz="2800">
                <a:latin typeface="Sassoon Infant Md" pitchFamily="50" charset="0"/>
              </a:rPr>
              <a:t>Died: </a:t>
            </a:r>
            <a:r>
              <a:rPr lang="en-GB" altLang="en-US" sz="2400">
                <a:latin typeface="Sassoon Infant Md" pitchFamily="50" charset="0"/>
              </a:rPr>
              <a:t>22nd November 1718. </a:t>
            </a:r>
          </a:p>
          <a:p>
            <a:pPr eaLnBrk="1" hangingPunct="1">
              <a:spcBef>
                <a:spcPct val="0"/>
              </a:spcBef>
              <a:buFontTx/>
              <a:buNone/>
            </a:pPr>
            <a:r>
              <a:rPr lang="en-GB" altLang="en-US" sz="2400">
                <a:latin typeface="Sassoon Infant Md" pitchFamily="50" charset="0"/>
              </a:rPr>
              <a:t>He was shot.</a:t>
            </a:r>
          </a:p>
        </p:txBody>
      </p:sp>
      <p:sp>
        <p:nvSpPr>
          <p:cNvPr id="17" name="Right Arrow 16">
            <a:hlinkClick r:id="rId5" action="ppaction://hlinksldjump"/>
          </p:cNvPr>
          <p:cNvSpPr/>
          <p:nvPr/>
        </p:nvSpPr>
        <p:spPr>
          <a:xfrm>
            <a:off x="7920038" y="5986463"/>
            <a:ext cx="720725" cy="717550"/>
          </a:xfrm>
          <a:prstGeom prst="right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8" name="Picture 2" descr="C:\Users\Twinkl\Desktop\bulkr\Captain Kidd buries his bible_4967448799_o.jpg"/>
          <p:cNvPicPr>
            <a:picLocks noChangeAspect="1" noChangeArrowheads="1"/>
          </p:cNvPicPr>
          <p:nvPr/>
        </p:nvPicPr>
        <p:blipFill rotWithShape="1">
          <a:blip r:embed="rId6">
            <a:extLst>
              <a:ext uri="{28A0092B-C50C-407E-A947-70E740481C1C}">
                <a14:useLocalDpi xmlns:a14="http://schemas.microsoft.com/office/drawing/2010/main" val="0"/>
              </a:ext>
            </a:extLst>
          </a:blip>
          <a:srcRect l="5643" r="22510"/>
          <a:stretch/>
        </p:blipFill>
        <p:spPr bwMode="auto">
          <a:xfrm>
            <a:off x="755650" y="1793874"/>
            <a:ext cx="3962401" cy="3457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1375" y="84931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9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0"/>
          <p:cNvSpPr>
            <a:spLocks noGrp="1"/>
          </p:cNvSpPr>
          <p:nvPr>
            <p:ph type="title"/>
          </p:nvPr>
        </p:nvSpPr>
        <p:spPr>
          <a:xfrm>
            <a:off x="461963" y="1038225"/>
            <a:ext cx="8178800" cy="566738"/>
          </a:xfrm>
        </p:spPr>
        <p:txBody>
          <a:bodyPr/>
          <a:lstStyle/>
          <a:p>
            <a:pPr algn="ctr" eaLnBrk="1" hangingPunct="1"/>
            <a:r>
              <a:rPr lang="en-GB" altLang="en-US" smtClean="0"/>
              <a:t>Interesting Facts</a:t>
            </a:r>
          </a:p>
        </p:txBody>
      </p:sp>
      <p:sp>
        <p:nvSpPr>
          <p:cNvPr id="13" name="Left Arrow 12">
            <a:hlinkClick r:id="rId4" action="ppaction://hlinksldjump"/>
          </p:cNvPr>
          <p:cNvSpPr/>
          <p:nvPr/>
        </p:nvSpPr>
        <p:spPr>
          <a:xfrm>
            <a:off x="498475" y="6021388"/>
            <a:ext cx="647700" cy="6477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150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638" y="1712913"/>
            <a:ext cx="39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8988" y="2843213"/>
            <a:ext cx="39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8988" y="3662363"/>
            <a:ext cx="39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1671638"/>
            <a:ext cx="698023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04900" y="2794000"/>
            <a:ext cx="698023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90613" y="3644900"/>
            <a:ext cx="698182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7238" y="4583113"/>
            <a:ext cx="39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56469" y="827088"/>
            <a:ext cx="609600" cy="6096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6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0"/>
          <p:cNvSpPr>
            <a:spLocks noGrp="1"/>
          </p:cNvSpPr>
          <p:nvPr>
            <p:ph type="title"/>
          </p:nvPr>
        </p:nvSpPr>
        <p:spPr>
          <a:xfrm>
            <a:off x="461963" y="1038225"/>
            <a:ext cx="8178800" cy="566738"/>
          </a:xfrm>
        </p:spPr>
        <p:txBody>
          <a:bodyPr/>
          <a:lstStyle/>
          <a:p>
            <a:pPr algn="ctr" eaLnBrk="1" hangingPunct="1"/>
            <a:r>
              <a:rPr lang="en-GB" altLang="en-US" smtClean="0"/>
              <a:t>Anne Bonny</a:t>
            </a:r>
          </a:p>
        </p:txBody>
      </p:sp>
      <p:sp>
        <p:nvSpPr>
          <p:cNvPr id="13" name="Left Arrow 12">
            <a:hlinkClick r:id="rId4" action="ppaction://hlinksldjump"/>
          </p:cNvPr>
          <p:cNvSpPr/>
          <p:nvPr/>
        </p:nvSpPr>
        <p:spPr>
          <a:xfrm>
            <a:off x="498475" y="6021388"/>
            <a:ext cx="647700" cy="6477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532" name="Title 20"/>
          <p:cNvSpPr>
            <a:spLocks/>
          </p:cNvSpPr>
          <p:nvPr/>
        </p:nvSpPr>
        <p:spPr bwMode="auto">
          <a:xfrm>
            <a:off x="4572000" y="1793875"/>
            <a:ext cx="3643313" cy="35496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spcBef>
                <a:spcPct val="0"/>
              </a:spcBef>
              <a:buFontTx/>
              <a:buNone/>
            </a:pPr>
            <a:r>
              <a:rPr lang="en-GB" altLang="en-US" sz="2800">
                <a:latin typeface="Sassoon Infant Md" pitchFamily="50" charset="0"/>
              </a:rPr>
              <a:t>Born:</a:t>
            </a:r>
          </a:p>
          <a:p>
            <a:pPr eaLnBrk="1" hangingPunct="1">
              <a:spcBef>
                <a:spcPct val="0"/>
              </a:spcBef>
              <a:buFontTx/>
              <a:buNone/>
            </a:pPr>
            <a:r>
              <a:rPr lang="en-GB" altLang="en-US" sz="2400">
                <a:latin typeface="Sassoon Infant Md" pitchFamily="50" charset="0"/>
              </a:rPr>
              <a:t>8th March 1698</a:t>
            </a:r>
          </a:p>
          <a:p>
            <a:pPr eaLnBrk="1" hangingPunct="1">
              <a:spcBef>
                <a:spcPct val="0"/>
              </a:spcBef>
              <a:buFontTx/>
              <a:buNone/>
            </a:pPr>
            <a:r>
              <a:rPr lang="en-GB" altLang="en-US" sz="2800">
                <a:latin typeface="Sassoon Infant Md" pitchFamily="50" charset="0"/>
              </a:rPr>
              <a:t>Died: </a:t>
            </a:r>
          </a:p>
          <a:p>
            <a:pPr eaLnBrk="1" hangingPunct="1">
              <a:spcBef>
                <a:spcPct val="0"/>
              </a:spcBef>
              <a:buFontTx/>
              <a:buNone/>
            </a:pPr>
            <a:r>
              <a:rPr lang="en-GB" altLang="en-US" sz="2400">
                <a:latin typeface="Sassoon Infant Md" pitchFamily="50" charset="0"/>
              </a:rPr>
              <a:t>22nd April 1782</a:t>
            </a:r>
          </a:p>
        </p:txBody>
      </p:sp>
      <p:sp>
        <p:nvSpPr>
          <p:cNvPr id="17" name="Right Arrow 16">
            <a:hlinkClick r:id="rId5" action="ppaction://hlinksldjump"/>
          </p:cNvPr>
          <p:cNvSpPr/>
          <p:nvPr/>
        </p:nvSpPr>
        <p:spPr>
          <a:xfrm>
            <a:off x="7920038" y="5986463"/>
            <a:ext cx="720725" cy="717550"/>
          </a:xfrm>
          <a:prstGeom prst="right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2534" name="Picture 2" descr="C:\Users\Twinkl\Desktop\bulkr\Captain Kidd buries his bible_4967448799_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8113" y="1793875"/>
            <a:ext cx="2487612"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85364" y="99536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5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0"/>
          <p:cNvSpPr>
            <a:spLocks noGrp="1"/>
          </p:cNvSpPr>
          <p:nvPr>
            <p:ph type="title"/>
          </p:nvPr>
        </p:nvSpPr>
        <p:spPr>
          <a:xfrm>
            <a:off x="461963" y="1038225"/>
            <a:ext cx="8178800" cy="566738"/>
          </a:xfrm>
        </p:spPr>
        <p:txBody>
          <a:bodyPr/>
          <a:lstStyle/>
          <a:p>
            <a:pPr algn="ctr" eaLnBrk="1" hangingPunct="1"/>
            <a:r>
              <a:rPr lang="en-GB" altLang="en-US" smtClean="0"/>
              <a:t>Interesting Facts</a:t>
            </a:r>
          </a:p>
        </p:txBody>
      </p:sp>
      <p:sp>
        <p:nvSpPr>
          <p:cNvPr id="13" name="Left Arrow 12">
            <a:hlinkClick r:id="rId4" action="ppaction://hlinksldjump"/>
          </p:cNvPr>
          <p:cNvSpPr/>
          <p:nvPr/>
        </p:nvSpPr>
        <p:spPr>
          <a:xfrm>
            <a:off x="498475" y="6021388"/>
            <a:ext cx="647700" cy="6477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355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638" y="1712913"/>
            <a:ext cx="39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7238" y="3044825"/>
            <a:ext cx="398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638" y="4291013"/>
            <a:ext cx="39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23963" y="1670050"/>
            <a:ext cx="6980237"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982913"/>
            <a:ext cx="69802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Box 9"/>
          <p:cNvSpPr txBox="1">
            <a:spLocks noChangeArrowheads="1"/>
          </p:cNvSpPr>
          <p:nvPr/>
        </p:nvSpPr>
        <p:spPr bwMode="auto">
          <a:xfrm>
            <a:off x="1292225" y="4203700"/>
            <a:ext cx="6834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2000">
                <a:solidFill>
                  <a:schemeClr val="tx1"/>
                </a:solidFill>
                <a:latin typeface="Sassoon Infant Md" pitchFamily="50" charset="0"/>
              </a:rPr>
              <a:t>Anne acted and dressed just like a male pirate and was excellent at fighting.</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6175" y="916782"/>
            <a:ext cx="609600" cy="6096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1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0"/>
          <p:cNvSpPr>
            <a:spLocks noGrp="1"/>
          </p:cNvSpPr>
          <p:nvPr>
            <p:ph type="title"/>
          </p:nvPr>
        </p:nvSpPr>
        <p:spPr>
          <a:xfrm>
            <a:off x="461963" y="1038225"/>
            <a:ext cx="8178800" cy="566738"/>
          </a:xfrm>
        </p:spPr>
        <p:txBody>
          <a:bodyPr/>
          <a:lstStyle/>
          <a:p>
            <a:pPr algn="ctr" eaLnBrk="1" hangingPunct="1"/>
            <a:r>
              <a:rPr lang="en-GB" altLang="en-US" smtClean="0"/>
              <a:t>Black Bart</a:t>
            </a:r>
          </a:p>
        </p:txBody>
      </p:sp>
      <p:sp>
        <p:nvSpPr>
          <p:cNvPr id="13" name="Left Arrow 12">
            <a:hlinkClick r:id="rId4" action="ppaction://hlinksldjump"/>
          </p:cNvPr>
          <p:cNvSpPr/>
          <p:nvPr/>
        </p:nvSpPr>
        <p:spPr>
          <a:xfrm>
            <a:off x="498475" y="6021388"/>
            <a:ext cx="647700" cy="6477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580" name="Title 20"/>
          <p:cNvSpPr>
            <a:spLocks/>
          </p:cNvSpPr>
          <p:nvPr/>
        </p:nvSpPr>
        <p:spPr bwMode="auto">
          <a:xfrm>
            <a:off x="4237038" y="1793875"/>
            <a:ext cx="3978275" cy="35496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spcBef>
                <a:spcPct val="0"/>
              </a:spcBef>
              <a:buFontTx/>
              <a:buNone/>
            </a:pPr>
            <a:r>
              <a:rPr lang="en-GB" altLang="en-US" sz="2800">
                <a:latin typeface="Sassoon Infant Md" pitchFamily="50" charset="0"/>
              </a:rPr>
              <a:t>Born: </a:t>
            </a:r>
          </a:p>
          <a:p>
            <a:pPr eaLnBrk="1" hangingPunct="1">
              <a:spcBef>
                <a:spcPct val="0"/>
              </a:spcBef>
              <a:buFontTx/>
              <a:buNone/>
            </a:pPr>
            <a:r>
              <a:rPr lang="en-GB" altLang="en-US" sz="2400">
                <a:latin typeface="Sassoon Infant Md" pitchFamily="50" charset="0"/>
              </a:rPr>
              <a:t>17th May 1682</a:t>
            </a:r>
          </a:p>
          <a:p>
            <a:pPr eaLnBrk="1" hangingPunct="1">
              <a:spcBef>
                <a:spcPct val="0"/>
              </a:spcBef>
              <a:buFontTx/>
              <a:buNone/>
            </a:pPr>
            <a:r>
              <a:rPr lang="en-GB" altLang="en-US" sz="2800">
                <a:latin typeface="Sassoon Infant Md" pitchFamily="50" charset="0"/>
              </a:rPr>
              <a:t>Died: </a:t>
            </a:r>
          </a:p>
          <a:p>
            <a:pPr eaLnBrk="1" hangingPunct="1">
              <a:spcBef>
                <a:spcPct val="0"/>
              </a:spcBef>
              <a:buFontTx/>
              <a:buNone/>
            </a:pPr>
            <a:r>
              <a:rPr lang="en-GB" altLang="en-US" sz="2400">
                <a:latin typeface="Sassoon Infant Md" pitchFamily="50" charset="0"/>
              </a:rPr>
              <a:t>10th February 1722</a:t>
            </a:r>
          </a:p>
        </p:txBody>
      </p:sp>
      <p:sp>
        <p:nvSpPr>
          <p:cNvPr id="17" name="Right Arrow 16">
            <a:hlinkClick r:id="rId5" action="ppaction://hlinksldjump"/>
          </p:cNvPr>
          <p:cNvSpPr/>
          <p:nvPr/>
        </p:nvSpPr>
        <p:spPr>
          <a:xfrm>
            <a:off x="7920038" y="5986463"/>
            <a:ext cx="720725" cy="717550"/>
          </a:xfrm>
          <a:prstGeom prst="right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220" y="1605280"/>
            <a:ext cx="3238500"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22325" y="733267"/>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5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1442</TotalTime>
  <Words>336</Words>
  <Application>Microsoft Office PowerPoint</Application>
  <PresentationFormat>On-screen Show (4:3)</PresentationFormat>
  <Paragraphs>42</Paragraphs>
  <Slides>11</Slides>
  <Notes>0</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Twinkl</vt:lpstr>
      <vt:lpstr>Calibri</vt:lpstr>
      <vt:lpstr>Sassoon Infant Md</vt:lpstr>
      <vt:lpstr>Sassoon Infant Rg</vt:lpstr>
      <vt:lpstr>Arial</vt:lpstr>
      <vt:lpstr>Office Theme</vt:lpstr>
      <vt:lpstr>PowerPoint Presentation</vt:lpstr>
      <vt:lpstr>Click on a picture to learn more about the pirate.</vt:lpstr>
      <vt:lpstr>Captain William Kidd</vt:lpstr>
      <vt:lpstr>Interesting Facts</vt:lpstr>
      <vt:lpstr>Captain Blackbeard</vt:lpstr>
      <vt:lpstr>Interesting Facts</vt:lpstr>
      <vt:lpstr>Anne Bonny</vt:lpstr>
      <vt:lpstr>Interesting Facts</vt:lpstr>
      <vt:lpstr>Black Bart</vt:lpstr>
      <vt:lpstr>Interesting Facts</vt:lpstr>
      <vt:lpstr>Pirate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Jennifer Simpson</cp:lastModifiedBy>
  <cp:revision>115</cp:revision>
  <dcterms:created xsi:type="dcterms:W3CDTF">2014-10-01T16:09:27Z</dcterms:created>
  <dcterms:modified xsi:type="dcterms:W3CDTF">2020-05-26T08:37:18Z</dcterms:modified>
</cp:coreProperties>
</file>