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81" d="100"/>
          <a:sy n="81" d="100"/>
        </p:scale>
        <p:origin x="-21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9214AF-8178-43D9-A3F8-89BF3561D7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208E4EC-1156-4E74-90E3-AA3D9FA0D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031A11-98C2-4889-A9B4-D4E566FD6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D8D7-7CBD-4D0A-822A-AC9882DBEFA3}" type="datetimeFigureOut">
              <a:rPr lang="en-GB" smtClean="0"/>
              <a:pPr/>
              <a:t>01/06/2020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A72F015-71A9-4BB1-8907-FB9A6F988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FD508D0-5A28-4975-9E32-ED3C7D87E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E45C-76FA-48F5-8476-EBAE22B5B8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120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17FC16-28C8-4A15-9B32-0C4016B93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FA142EB-9F68-4C0B-887A-D17084CC4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B48B3C9-62F6-45C4-B67A-CDCCA9286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D8D7-7CBD-4D0A-822A-AC9882DBEFA3}" type="datetimeFigureOut">
              <a:rPr lang="en-GB" smtClean="0"/>
              <a:pPr/>
              <a:t>01/06/2020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66E8A9B-B264-4FA2-899C-5781ADB2F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DB6A91B-4665-4D4B-A9E3-C3A47C1CC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E45C-76FA-48F5-8476-EBAE22B5B8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499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51D5474-FB83-4E2A-8C8C-9198E6AE7F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C0D2765-7488-4CD0-A79B-445B810B22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1B8E01F-F3ED-4DDE-BA36-1266797A0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D8D7-7CBD-4D0A-822A-AC9882DBEFA3}" type="datetimeFigureOut">
              <a:rPr lang="en-GB" smtClean="0"/>
              <a:pPr/>
              <a:t>01/06/2020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98133FE-3A9A-4ED8-8D4D-870350C28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A799B37-9BE0-454B-90E5-5777451C8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E45C-76FA-48F5-8476-EBAE22B5B8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223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EF0107-48B9-4378-BDB5-CB175F5DA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65DD26-299A-4DD1-9C7C-CB0D77052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6DBCFB-83BE-4B7F-A415-11DD7656C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D8D7-7CBD-4D0A-822A-AC9882DBEFA3}" type="datetimeFigureOut">
              <a:rPr lang="en-GB" smtClean="0"/>
              <a:pPr/>
              <a:t>01/06/2020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AAAAD6C-E57F-4A32-B6FE-A0D29B189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C10627-CE34-4B1D-8712-52679FCDB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E45C-76FA-48F5-8476-EBAE22B5B8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98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4ED8AE-55F4-4202-956E-592D299E6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8140084-B00E-489E-B087-A00413D5B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0C6AEAE-F10F-4D6F-A776-CB5CDC06A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D8D7-7CBD-4D0A-822A-AC9882DBEFA3}" type="datetimeFigureOut">
              <a:rPr lang="en-GB" smtClean="0"/>
              <a:pPr/>
              <a:t>01/06/2020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0D02A61-C68C-4EC8-919F-4EDED1853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FD2067B-CA8D-4D7D-8971-6190BC74D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E45C-76FA-48F5-8476-EBAE22B5B8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88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789CDF-0840-4DA1-9B25-CF4602EEE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7522CA5-5433-4776-8901-FF35613AD3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647C88F-40A2-48D5-8568-718EC04163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E6B4B1D-8C76-4A18-AEED-6722CB10B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D8D7-7CBD-4D0A-822A-AC9882DBEFA3}" type="datetimeFigureOut">
              <a:rPr lang="en-GB" smtClean="0"/>
              <a:pPr/>
              <a:t>01/06/2020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65B1076-D62F-4818-9971-6837927EC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A870ED6-FE64-4780-B602-012ABA111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E45C-76FA-48F5-8476-EBAE22B5B8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809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8B5B94-0313-43C9-814D-E6B813718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249BF46-CC36-4E26-93C1-714D5B845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04057E2-9FC5-4361-ACB6-A64638E98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D9009F2-C720-4A37-8ACA-5950F4B79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987FB05-B64F-489B-8857-FB4DFBA744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F2032AA-3C61-4FF1-96EA-29644F6F5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D8D7-7CBD-4D0A-822A-AC9882DBEFA3}" type="datetimeFigureOut">
              <a:rPr lang="en-GB" smtClean="0"/>
              <a:pPr/>
              <a:t>01/06/2020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7A9A8C9-6388-4380-9C86-7E7DF18C2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58AB228-D878-4425-8E69-BBDFF7C1E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E45C-76FA-48F5-8476-EBAE22B5B8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474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499936-7F5B-4B81-88F9-3005CEC9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E5404BB-7142-4E61-B23E-BD7D80A0D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D8D7-7CBD-4D0A-822A-AC9882DBEFA3}" type="datetimeFigureOut">
              <a:rPr lang="en-GB" smtClean="0"/>
              <a:pPr/>
              <a:t>01/06/2020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B95AA1B-4B93-49B7-9C50-4942CE448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548674A-9BB4-4701-BD6C-88473702A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E45C-76FA-48F5-8476-EBAE22B5B8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831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4E93212-75F2-481D-A900-AF009D062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D8D7-7CBD-4D0A-822A-AC9882DBEFA3}" type="datetimeFigureOut">
              <a:rPr lang="en-GB" smtClean="0"/>
              <a:pPr/>
              <a:t>01/06/2020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000E5BE-4749-44DF-A555-7BF56BC75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DAFCCDC-B18A-4E97-B377-EB66D03C7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E45C-76FA-48F5-8476-EBAE22B5B8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928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4D9144-5646-4E0B-BECA-DCC67AEAB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C9E2DCB-B9AC-441D-95CA-59D2BFAF1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10C28F1-0457-4A6D-AFC4-AC3F06C985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C938314-DB7B-4C31-9F6B-A3C0293B7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D8D7-7CBD-4D0A-822A-AC9882DBEFA3}" type="datetimeFigureOut">
              <a:rPr lang="en-GB" smtClean="0"/>
              <a:pPr/>
              <a:t>01/06/2020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84246D-7891-4F0B-8C6E-039746531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40FA409-CA13-4D8A-AFFB-16EEA9644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E45C-76FA-48F5-8476-EBAE22B5B8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256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51F800-BD00-42F2-A231-EBB654596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6C94B6A-1CE5-4073-98F2-99DADF49A0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623A9AE-1A75-47D7-89AA-9D972610A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89E1B9A-49ED-4BA4-828E-FD539CF98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D8D7-7CBD-4D0A-822A-AC9882DBEFA3}" type="datetimeFigureOut">
              <a:rPr lang="en-GB" smtClean="0"/>
              <a:pPr/>
              <a:t>01/06/2020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7AEF7DD-B191-4AF3-A180-78856B971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518B4DB-1CF3-4868-BA90-C0AF96850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E45C-76FA-48F5-8476-EBAE22B5B8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12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6AB88B7-1665-4A0F-9ADF-F25DADACC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6E3ABEC-659C-43E8-8113-C24F77EDF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7328834-D3ED-4635-A07B-06D6CEBB87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BD8D7-7CBD-4D0A-822A-AC9882DBEFA3}" type="datetimeFigureOut">
              <a:rPr lang="en-GB" smtClean="0"/>
              <a:pPr/>
              <a:t>01/06/2020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D08D3F-AFC8-4E33-BC85-6B990C0D1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9A980E-88A3-405C-ABF7-DD34EB344A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0E45C-76FA-48F5-8476-EBAE22B5B8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23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13AC46-FA37-4257-BF6F-A617EFCD8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035"/>
            <a:ext cx="10515600" cy="13255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Paper sculptures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EA97F8A-35B0-413E-AB63-E53950F13C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8353" y="1957272"/>
            <a:ext cx="5181600" cy="49007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We are learning to </a:t>
            </a:r>
            <a:r>
              <a:rPr lang="en-GB" b="1" dirty="0">
                <a:latin typeface="Comic Sans MS" panose="030F0702030302020204" pitchFamily="66" charset="0"/>
              </a:rPr>
              <a:t>form paper to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b="1" dirty="0">
                <a:latin typeface="Comic Sans MS" panose="030F0702030302020204" pitchFamily="66" charset="0"/>
              </a:rPr>
              <a:t>make 3d sculptures.</a:t>
            </a:r>
          </a:p>
          <a:p>
            <a:pPr marL="0" indent="0" algn="ctr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9D67C68-13D7-413B-824B-59E67CBCFCA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8702" y="495503"/>
            <a:ext cx="5364945" cy="28226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2BC0872-69F1-44AE-9330-D8123412FDE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36624" y="3464351"/>
            <a:ext cx="3151905" cy="302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04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13AC46-FA37-4257-BF6F-A617EFCD8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Paper sculptures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6AD1781-A2AB-4F03-B7D5-162D6257FF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304" y="1695696"/>
            <a:ext cx="5181600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>
                <a:latin typeface="Comic Sans MS" panose="030F0702030302020204" pitchFamily="66" charset="0"/>
              </a:rPr>
              <a:t>You will need:</a:t>
            </a:r>
          </a:p>
          <a:p>
            <a:pPr marL="0" indent="0">
              <a:buNone/>
            </a:pPr>
            <a:endParaRPr lang="en-GB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A grown up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Strips of paper (coloured/white paper, wrapping paper, newspaper, old comics, anything will do, be creative!)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A4 sheet of paper for your background or a bigger sheet if you want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Scissors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Glue stick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EA97F8A-35B0-413E-AB63-E53950F13C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1129" y="1690687"/>
            <a:ext cx="5695950" cy="480218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8C1C47F-38B5-40C9-9CCC-928481A19ED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88855" y="493890"/>
            <a:ext cx="5364945" cy="599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30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8436CC-EEC4-49E7-AB24-D4395A9F9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65130" cy="1313498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Paper sculptures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82B7BE2-5734-41B8-940A-43B6D9C0E2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87979" y="5625703"/>
            <a:ext cx="5737860" cy="48755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E4B42DE-A466-47DB-9423-A95E8B29467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77643" y="870101"/>
            <a:ext cx="1925955" cy="21536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50005FC-50E2-46CF-AE39-5D359FFDB8EE}"/>
              </a:ext>
            </a:extLst>
          </p:cNvPr>
          <p:cNvSpPr txBox="1"/>
          <p:nvPr/>
        </p:nvSpPr>
        <p:spPr>
          <a:xfrm>
            <a:off x="53341" y="3028947"/>
            <a:ext cx="23850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1. </a:t>
            </a:r>
            <a:r>
              <a:rPr lang="en-GB" b="1" dirty="0">
                <a:latin typeface="Comic Sans MS" panose="030F0702030302020204" pitchFamily="66" charset="0"/>
              </a:rPr>
              <a:t>Cut strips of paper </a:t>
            </a:r>
          </a:p>
          <a:p>
            <a:r>
              <a:rPr lang="en-GB" dirty="0">
                <a:latin typeface="Comic Sans MS" panose="030F0702030302020204" pitchFamily="66" charset="0"/>
              </a:rPr>
              <a:t>You will need a grown up to help.</a:t>
            </a:r>
          </a:p>
          <a:p>
            <a:r>
              <a:rPr lang="en-GB" dirty="0">
                <a:latin typeface="Comic Sans MS" panose="030F0702030302020204" pitchFamily="66" charset="0"/>
              </a:rPr>
              <a:t>They can be different sizes or you could keep them the same size, experiment!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F29B32E-C864-4D10-930D-435439CB027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96479" y="983927"/>
            <a:ext cx="2238377" cy="19259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1881EAC-3509-4D8A-8C89-60BAE08EACC4}"/>
              </a:ext>
            </a:extLst>
          </p:cNvPr>
          <p:cNvSpPr txBox="1"/>
          <p:nvPr/>
        </p:nvSpPr>
        <p:spPr>
          <a:xfrm>
            <a:off x="2438402" y="3028947"/>
            <a:ext cx="18745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2. </a:t>
            </a:r>
            <a:r>
              <a:rPr lang="en-GB" b="1" dirty="0">
                <a:latin typeface="Comic Sans MS" panose="030F0702030302020204" pitchFamily="66" charset="0"/>
              </a:rPr>
              <a:t>Fold your strips in half</a:t>
            </a:r>
          </a:p>
          <a:p>
            <a:r>
              <a:rPr lang="en-GB" dirty="0">
                <a:latin typeface="Comic Sans MS" panose="030F0702030302020204" pitchFamily="66" charset="0"/>
              </a:rPr>
              <a:t>You might need a grown up for this bit too.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D144E8E-0BE4-45A2-9458-B31EDC79FA4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33920" y="983926"/>
            <a:ext cx="2238377" cy="19259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F4F1BA5-81C1-4EAF-9F43-1C9602CDE75B}"/>
              </a:ext>
            </a:extLst>
          </p:cNvPr>
          <p:cNvSpPr txBox="1"/>
          <p:nvPr/>
        </p:nvSpPr>
        <p:spPr>
          <a:xfrm>
            <a:off x="4749169" y="3028947"/>
            <a:ext cx="204596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3. </a:t>
            </a:r>
            <a:r>
              <a:rPr lang="en-GB" b="1" dirty="0">
                <a:latin typeface="Comic Sans MS" panose="030F0702030302020204" pitchFamily="66" charset="0"/>
              </a:rPr>
              <a:t>Cut tabs up to the fold and along the strip of paper.</a:t>
            </a:r>
          </a:p>
          <a:p>
            <a:r>
              <a:rPr lang="en-GB" b="1" dirty="0">
                <a:latin typeface="Comic Sans MS" panose="030F0702030302020204" pitchFamily="66" charset="0"/>
              </a:rPr>
              <a:t>Now fold your tabs so they go in opposite directions.</a:t>
            </a:r>
          </a:p>
          <a:p>
            <a:r>
              <a:rPr lang="en-GB" dirty="0">
                <a:latin typeface="Comic Sans MS" panose="030F0702030302020204" pitchFamily="66" charset="0"/>
              </a:rPr>
              <a:t>I think you can do this with a grown up watching you.</a:t>
            </a:r>
          </a:p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046D0C8-B33F-4D58-AB48-86C2EDEF2DB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71361" y="983926"/>
            <a:ext cx="1535431" cy="19259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E67E871-4B30-4844-9755-50D56FA6166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93412" y="983925"/>
            <a:ext cx="1390650" cy="192595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7AA863F-ACAF-48C4-800B-F8640B402BD3}"/>
              </a:ext>
            </a:extLst>
          </p:cNvPr>
          <p:cNvSpPr txBox="1"/>
          <p:nvPr/>
        </p:nvSpPr>
        <p:spPr>
          <a:xfrm>
            <a:off x="7220434" y="2982781"/>
            <a:ext cx="21774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4. </a:t>
            </a:r>
            <a:r>
              <a:rPr lang="en-GB" b="1" dirty="0">
                <a:latin typeface="Comic Sans MS" panose="030F0702030302020204" pitchFamily="66" charset="0"/>
              </a:rPr>
              <a:t>Carefully apply glue to the back of the tabs.</a:t>
            </a:r>
          </a:p>
          <a:p>
            <a:r>
              <a:rPr lang="en-GB" dirty="0">
                <a:latin typeface="Comic Sans MS" panose="030F0702030302020204" pitchFamily="66" charset="0"/>
              </a:rPr>
              <a:t>I know you can do this part on your own.</a:t>
            </a:r>
          </a:p>
          <a:p>
            <a:r>
              <a:rPr lang="en-GB" dirty="0">
                <a:latin typeface="Comic Sans MS" panose="030F0702030302020204" pitchFamily="66" charset="0"/>
              </a:rPr>
              <a:t>Watch the tabs don’t rip off.</a:t>
            </a:r>
          </a:p>
          <a:p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885548D-C5FE-45D3-88A4-17628C78B59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728843" y="983925"/>
            <a:ext cx="2399340" cy="31651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8B50992-BB2F-44A8-93C7-7656CE1D6FF6}"/>
              </a:ext>
            </a:extLst>
          </p:cNvPr>
          <p:cNvSpPr txBox="1"/>
          <p:nvPr/>
        </p:nvSpPr>
        <p:spPr>
          <a:xfrm>
            <a:off x="9823149" y="4321608"/>
            <a:ext cx="23745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5. </a:t>
            </a:r>
            <a:r>
              <a:rPr lang="en-GB" b="1" dirty="0">
                <a:latin typeface="Comic Sans MS" panose="030F0702030302020204" pitchFamily="66" charset="0"/>
              </a:rPr>
              <a:t>Arrange the tabs so your paper has a 3D curve and press onto your background paper.</a:t>
            </a:r>
          </a:p>
          <a:p>
            <a:r>
              <a:rPr lang="en-GB" dirty="0">
                <a:latin typeface="Comic Sans MS" panose="030F0702030302020204" pitchFamily="66" charset="0"/>
              </a:rPr>
              <a:t>Enjoy doing this part on your own.</a:t>
            </a:r>
          </a:p>
          <a:p>
            <a:r>
              <a:rPr lang="en-GB" dirty="0">
                <a:latin typeface="Comic Sans MS" panose="030F0702030302020204" pitchFamily="66" charset="0"/>
              </a:rPr>
              <a:t>You can make your own design.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1487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215</Words>
  <Application>Microsoft Office PowerPoint</Application>
  <PresentationFormat>Custom</PresentationFormat>
  <Paragraphs>31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Paper sculptures</vt:lpstr>
      <vt:lpstr>Paper sculptures</vt:lpstr>
      <vt:lpstr>Paper sculptures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</dc:creator>
  <cp:lastModifiedBy>Fiona Robley</cp:lastModifiedBy>
  <cp:revision>16</cp:revision>
  <dcterms:created xsi:type="dcterms:W3CDTF">2020-05-26T13:11:52Z</dcterms:created>
  <dcterms:modified xsi:type="dcterms:W3CDTF">2020-06-01T06:58:16Z</dcterms:modified>
</cp:coreProperties>
</file>