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3F405-42AA-40C5-8BAF-EEB87C8C2080}" v="120" dt="2020-05-24T18:54:23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Brown" userId="S::wleileen.brown@glow.sch.uk::e7ef1c17-8acf-4da4-8738-d0d486113fc5" providerId="AD" clId="Web-{4533F405-42AA-40C5-8BAF-EEB87C8C2080}"/>
    <pc:docChg chg="modSld">
      <pc:chgData name="E Brown" userId="S::wleileen.brown@glow.sch.uk::e7ef1c17-8acf-4da4-8738-d0d486113fc5" providerId="AD" clId="Web-{4533F405-42AA-40C5-8BAF-EEB87C8C2080}" dt="2020-05-24T18:54:23.361" v="118"/>
      <pc:docMkLst>
        <pc:docMk/>
      </pc:docMkLst>
      <pc:sldChg chg="delSp modSp">
        <pc:chgData name="E Brown" userId="S::wleileen.brown@glow.sch.uk::e7ef1c17-8acf-4da4-8738-d0d486113fc5" providerId="AD" clId="Web-{4533F405-42AA-40C5-8BAF-EEB87C8C2080}" dt="2020-05-24T18:54:23.361" v="118"/>
        <pc:sldMkLst>
          <pc:docMk/>
          <pc:sldMk cId="1743144517" sldId="257"/>
        </pc:sldMkLst>
        <pc:spChg chg="mod">
          <ac:chgData name="E Brown" userId="S::wleileen.brown@glow.sch.uk::e7ef1c17-8acf-4da4-8738-d0d486113fc5" providerId="AD" clId="Web-{4533F405-42AA-40C5-8BAF-EEB87C8C2080}" dt="2020-05-24T18:52:54.438" v="10" actId="20577"/>
          <ac:spMkLst>
            <pc:docMk/>
            <pc:sldMk cId="1743144517" sldId="257"/>
            <ac:spMk id="2" creationId="{00000000-0000-0000-0000-000000000000}"/>
          </ac:spMkLst>
        </pc:spChg>
        <pc:spChg chg="mod">
          <ac:chgData name="E Brown" userId="S::wleileen.brown@glow.sch.uk::e7ef1c17-8acf-4da4-8738-d0d486113fc5" providerId="AD" clId="Web-{4533F405-42AA-40C5-8BAF-EEB87C8C2080}" dt="2020-05-24T18:54:19.236" v="113" actId="20577"/>
          <ac:spMkLst>
            <pc:docMk/>
            <pc:sldMk cId="1743144517" sldId="257"/>
            <ac:spMk id="4" creationId="{00000000-0000-0000-0000-000000000000}"/>
          </ac:spMkLst>
        </pc:spChg>
        <pc:picChg chg="del">
          <ac:chgData name="E Brown" userId="S::wleileen.brown@glow.sch.uk::e7ef1c17-8acf-4da4-8738-d0d486113fc5" providerId="AD" clId="Web-{4533F405-42AA-40C5-8BAF-EEB87C8C2080}" dt="2020-05-24T18:54:21.127" v="115"/>
          <ac:picMkLst>
            <pc:docMk/>
            <pc:sldMk cId="1743144517" sldId="257"/>
            <ac:picMk id="3" creationId="{00000000-0000-0000-0000-000000000000}"/>
          </ac:picMkLst>
        </pc:picChg>
        <pc:picChg chg="del">
          <ac:chgData name="E Brown" userId="S::wleileen.brown@glow.sch.uk::e7ef1c17-8acf-4da4-8738-d0d486113fc5" providerId="AD" clId="Web-{4533F405-42AA-40C5-8BAF-EEB87C8C2080}" dt="2020-05-24T18:54:23.361" v="118"/>
          <ac:picMkLst>
            <pc:docMk/>
            <pc:sldMk cId="1743144517" sldId="257"/>
            <ac:picMk id="5" creationId="{00000000-0000-0000-0000-000000000000}"/>
          </ac:picMkLst>
        </pc:picChg>
        <pc:picChg chg="del">
          <ac:chgData name="E Brown" userId="S::wleileen.brown@glow.sch.uk::e7ef1c17-8acf-4da4-8738-d0d486113fc5" providerId="AD" clId="Web-{4533F405-42AA-40C5-8BAF-EEB87C8C2080}" dt="2020-05-24T18:54:22.564" v="117"/>
          <ac:picMkLst>
            <pc:docMk/>
            <pc:sldMk cId="1743144517" sldId="257"/>
            <ac:picMk id="6" creationId="{00000000-0000-0000-0000-000000000000}"/>
          </ac:picMkLst>
        </pc:picChg>
        <pc:picChg chg="del">
          <ac:chgData name="E Brown" userId="S::wleileen.brown@glow.sch.uk::e7ef1c17-8acf-4da4-8738-d0d486113fc5" providerId="AD" clId="Web-{4533F405-42AA-40C5-8BAF-EEB87C8C2080}" dt="2020-05-24T18:54:21.892" v="116"/>
          <ac:picMkLst>
            <pc:docMk/>
            <pc:sldMk cId="1743144517" sldId="257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DCC5B3-36A1-4B94-B855-DE4098CF8E69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511" y="479176"/>
            <a:ext cx="712879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400" b="1" u="sng" dirty="0">
                <a:solidFill>
                  <a:srgbClr val="292934"/>
                </a:solidFill>
                <a:latin typeface="SassoonCRInfant"/>
              </a:rPr>
              <a:t>Mrs Brown’s Weekly Challenge – 26th May</a:t>
            </a:r>
            <a:endParaRPr lang="en-GB" sz="2400" b="1" u="sng" dirty="0">
              <a:solidFill>
                <a:srgbClr val="292934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2207" y="1004543"/>
            <a:ext cx="6654037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SassoonCRInfant"/>
              </a:rPr>
              <a:t>Make a banner for our virtual sports day.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SassoonCRInfant"/>
              </a:rPr>
              <a:t>Take part in virtual sports day on 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SassoonCRInfant"/>
              </a:rPr>
              <a:t>Friday 29th May </a:t>
            </a:r>
          </a:p>
          <a:p>
            <a:pPr algn="ctr"/>
            <a:r>
              <a:rPr lang="en-GB" b="1" dirty="0">
                <a:latin typeface="SassoonCRInfant"/>
              </a:rPr>
              <a:t>Send your photos to</a:t>
            </a:r>
          </a:p>
          <a:p>
            <a:pPr algn="ctr"/>
            <a:r>
              <a:rPr lang="en-GB" b="1" dirty="0">
                <a:latin typeface="SassoonCRInfant"/>
              </a:rPr>
              <a:t> eileen.brown@westlothian.org.uk</a:t>
            </a:r>
            <a:endParaRPr lang="en-GB" dirty="0"/>
          </a:p>
        </p:txBody>
      </p:sp>
      <p:sp>
        <p:nvSpPr>
          <p:cNvPr id="1030" name="AutoShape 6" descr="Stoneyburn Primary Parent Council - 6,275 Photos - Elementar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Stoneyburn Primary Parent Council - 6,275 Photos - Elementar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Sports Day' Banner - Primary Treasure Ch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74689">
            <a:off x="8482304" y="898370"/>
            <a:ext cx="2936435" cy="1688450"/>
          </a:xfrm>
          <a:prstGeom prst="rect">
            <a:avLst/>
          </a:prstGeom>
          <a:noFill/>
        </p:spPr>
      </p:pic>
      <p:pic>
        <p:nvPicPr>
          <p:cNvPr id="1028" name="Picture 4" descr="Our Sports Day banner | Sports day banner, Sports day, Sports the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4979" y="3098305"/>
            <a:ext cx="3176680" cy="2148397"/>
          </a:xfrm>
          <a:prstGeom prst="rect">
            <a:avLst/>
          </a:prstGeom>
          <a:noFill/>
        </p:spPr>
      </p:pic>
      <p:pic>
        <p:nvPicPr>
          <p:cNvPr id="3" name="Picture 6" descr="Marymount Primary 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593" y="4270158"/>
            <a:ext cx="2662469" cy="1775534"/>
          </a:xfrm>
          <a:prstGeom prst="rect">
            <a:avLst/>
          </a:prstGeom>
          <a:noFill/>
        </p:spPr>
      </p:pic>
      <p:pic>
        <p:nvPicPr>
          <p:cNvPr id="5" name="Picture 8" descr="How to organise the perfect school sports day – The PlanBee Blo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3803" y="3850087"/>
            <a:ext cx="2447925" cy="1866901"/>
          </a:xfrm>
          <a:prstGeom prst="rect">
            <a:avLst/>
          </a:prstGeom>
          <a:noFill/>
        </p:spPr>
      </p:pic>
      <p:pic>
        <p:nvPicPr>
          <p:cNvPr id="1034" name="Picture 10" descr="Young Sports Competition Sports Men Celebrating On The Winners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4876" y="1473693"/>
            <a:ext cx="1993784" cy="1993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3144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65D221B09674E8D45F514266090DC" ma:contentTypeVersion="10" ma:contentTypeDescription="Create a new document." ma:contentTypeScope="" ma:versionID="848ce10ea4a384ccc5762f7b8e0b4fb2">
  <xsd:schema xmlns:xsd="http://www.w3.org/2001/XMLSchema" xmlns:xs="http://www.w3.org/2001/XMLSchema" xmlns:p="http://schemas.microsoft.com/office/2006/metadata/properties" xmlns:ns2="950ddda5-595e-4d5e-bf0d-e94f756b44df" targetNamespace="http://schemas.microsoft.com/office/2006/metadata/properties" ma:root="true" ma:fieldsID="c1b634ce2f0e42c56a971e2ed0179c89" ns2:_="">
    <xsd:import namespace="950ddda5-595e-4d5e-bf0d-e94f756b44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ddda5-595e-4d5e-bf0d-e94f756b44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9E6137-5F36-4383-9D99-26A5D666EF5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50ddda5-595e-4d5e-bf0d-e94f756b44d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082777-D5CD-49BB-BC23-9C86ECF4F3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E8EAD-9AE2-4855-A13F-AFE6DADE2F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ddda5-595e-4d5e-bf0d-e94f756b44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Fish</dc:creator>
  <cp:lastModifiedBy>Fiona Robley</cp:lastModifiedBy>
  <cp:revision>35</cp:revision>
  <dcterms:created xsi:type="dcterms:W3CDTF">2020-03-27T08:29:19Z</dcterms:created>
  <dcterms:modified xsi:type="dcterms:W3CDTF">2020-05-25T07:00:27Z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0x010100E1965D221B09674E8D45F514266090DC</vt:lpwstr>
  </property>
</Properties>
</file>