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6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4E4F3-A2E2-4BD3-A049-35AC6F08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77C9CA-A0B9-419C-A508-5C7BC07F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5A80AE-D5D2-4EE9-9BFD-41CE50D9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88C5C-C4CC-406A-AC0C-AF4B231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DD4B78-2D8B-42EA-B4FE-15DF42FE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7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3B53D-6DAA-4D7D-AD4D-4CA6C228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D5AEAE-B347-4B77-9CB7-452B3ED4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1241DC-3126-4BE4-8CB3-BB0B93C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C6D913-9B62-4CB6-9502-79C1A799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D515AB-688F-4C2A-ADE6-3ACCA6F7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0BBA858-724D-4F80-B2C7-27B6DE8E8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BFC6C2-F760-4808-B3D4-AD0A9C78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DE8DEC-1A22-44A6-BE21-FBE80287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577BFE-105C-4154-AD05-72693C8C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3B342-7959-4906-B14B-342632F3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DBA02-00AF-4D79-8D55-DB98E408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FB096-1D28-4261-926C-4DA4AF9D5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83A914-188E-40BD-9B4D-DDF3ED5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7ED2FE-85C6-41DA-B5BC-98E67E1A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D8E912-C430-4D82-A2CB-DA147660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4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8EB213-E9BC-40E7-8771-D1EB2C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2656DF-45D9-4DE0-B671-CDF9BBC3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1772C1-964F-4E9B-97DC-6C214BCD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8EA977-4CA8-4A0A-BF85-FB730B3B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573352-D21E-4B31-9F5E-184F2EE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7404A-14C7-4428-8F4E-74D44E8D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2CA180-8E79-43D0-A72A-07BE5289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190B99-FD67-4F0A-8961-33CE13BB0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BCF63-BAB0-4BDC-92B1-3B75A3E8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ADAB35-8CAF-4338-ABB6-57FC1DE8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E979DA-4D89-4988-BA7B-FA50DC9D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41F75-F82B-4B06-A7F8-2CDA5CB6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CFC94E-63F2-41DC-A124-A8EA0A99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7BAFB1-BEE9-4A87-8C9A-441B035EA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BB8EF5-9167-46D9-8562-0A67E9318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FB62C8-2125-472D-B4BA-930F58D05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BAFA48-CD2F-4BB0-9B57-75FB2E67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9E22EB-9F18-47DB-A65A-A5EF3C59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FD6D68-60CF-4A8C-AF41-DB1C7E1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742D80-19D5-4816-B839-EC53E987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DE00A11-9734-45EF-B0AC-11C0988F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005F58-DC57-4EAB-8015-D110EEBD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7132E9-7329-4B4F-8D05-E3792252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D5158C-B250-4DE3-B759-CA6BB068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26E001-AA92-419B-A585-D8E7EE99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59313C-F936-43BE-B75E-005F1CB8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13B8C-53B6-4ADB-9B91-7D40B9D3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DEFBDF-9723-4424-B2FE-B4DE6352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E9BE13-BF17-4B2D-A32B-2417B9DA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D85D04-3DAC-4069-AE4A-A560CF56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7412ED-ACB0-4551-9429-7C1617C4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6CE10C-E40F-4D07-8DB5-9EC9CF5E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9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4B19A-BE44-447D-9B61-561AC570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39FED0-638D-4CB0-AB52-B4C6AE482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E749AA-169F-43C7-BB3D-99D7268E7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5B95C-1B5F-410E-9C68-C2B4E4D0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2EADB8-8007-4694-A6D4-278D676B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294BFD-6FB6-4432-AA5D-E12737B5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9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1DCC6B-35CE-42AF-BAA5-10C37DD1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EF8099-E168-46DC-80F8-8A7C6F5E0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745D0B-8944-4E03-9998-4AFD3AB26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7F4C-5A71-44ED-9EBB-891FA84A23B6}" type="datetimeFigureOut">
              <a:rPr lang="en-GB" smtClean="0"/>
              <a:pPr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E66B7F-8522-42E6-A91B-AEF196E05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622852-13DC-4C64-A8DF-3CB4C44D4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BAF1-264F-4E74-BF53-E1DF255CE6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rHZL8pp--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C776D-D213-4179-B258-8349D9B0A9B5}"/>
              </a:ext>
            </a:extLst>
          </p:cNvPr>
          <p:cNvSpPr txBox="1"/>
          <p:nvPr/>
        </p:nvSpPr>
        <p:spPr>
          <a:xfrm>
            <a:off x="2276670" y="643812"/>
            <a:ext cx="74551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Ravie" panose="04040805050809020602" pitchFamily="82" charset="0"/>
              </a:rPr>
              <a:t>Creative </a:t>
            </a:r>
          </a:p>
          <a:p>
            <a:pPr algn="ctr"/>
            <a:r>
              <a:rPr lang="en-GB" sz="9600" dirty="0">
                <a:latin typeface="Ravie" panose="04040805050809020602" pitchFamily="82" charset="0"/>
              </a:rPr>
              <a:t>Faces</a:t>
            </a:r>
          </a:p>
          <a:p>
            <a:pPr algn="ctr"/>
            <a:endParaRPr lang="en-GB" sz="9600" dirty="0">
              <a:latin typeface="Ravie" panose="04040805050809020602" pitchFamily="82" charset="0"/>
            </a:endParaRPr>
          </a:p>
          <a:p>
            <a:pPr algn="ctr"/>
            <a:endParaRPr lang="en-GB" sz="9600" dirty="0">
              <a:latin typeface="Ravie" panose="040408050508090206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DC771A-DD64-4F10-AB64-64B3AFAA1067}"/>
              </a:ext>
            </a:extLst>
          </p:cNvPr>
          <p:cNvSpPr txBox="1"/>
          <p:nvPr/>
        </p:nvSpPr>
        <p:spPr>
          <a:xfrm>
            <a:off x="365622" y="4423745"/>
            <a:ext cx="11056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In art this week we are going to use our creativity to make some different kind of faces.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are going to learn about the artist Giuseppe Arcimboldo and look very closely at his unusual work.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0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60B158-ACE3-4A2F-906B-8E2B8CD7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7" y="1610665"/>
            <a:ext cx="86038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Click the link to watch ‘Art with Mati and Dada’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https://www.youtube.com/watch?v=hrHZL8pp--M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Or google search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Art with Mati and Dada - Arcimboldo | Kids Animated Short Stories in English </a:t>
            </a:r>
            <a:r>
              <a:rPr lang="en-GB" dirty="0" err="1">
                <a:latin typeface="Comic Sans MS" panose="030F0702030302020204" pitchFamily="66" charset="0"/>
              </a:rPr>
              <a:t>youtube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77ADD6-79EA-4D69-B505-A68C374B26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9243" y="2875775"/>
            <a:ext cx="3359726" cy="2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D1CEA8-D65B-481E-AC90-327EB49FFF7D}"/>
              </a:ext>
            </a:extLst>
          </p:cNvPr>
          <p:cNvSpPr txBox="1"/>
          <p:nvPr/>
        </p:nvSpPr>
        <p:spPr>
          <a:xfrm>
            <a:off x="72988" y="101508"/>
            <a:ext cx="745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Giuseppe Arcimboldo</a:t>
            </a:r>
          </a:p>
          <a:p>
            <a:r>
              <a:rPr lang="en-GB" dirty="0">
                <a:latin typeface="Comic Sans MS" panose="030F0702030302020204" pitchFamily="66" charset="0"/>
              </a:rPr>
              <a:t>Italian Artist (1527-1593)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56D079-C6FA-47C3-B505-4CBE70870DCC}"/>
              </a:ext>
            </a:extLst>
          </p:cNvPr>
          <p:cNvSpPr txBox="1"/>
          <p:nvPr/>
        </p:nvSpPr>
        <p:spPr>
          <a:xfrm>
            <a:off x="3082194" y="1310839"/>
            <a:ext cx="6027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do you see in Arcimboldo's artwork?</a:t>
            </a:r>
          </a:p>
          <a:p>
            <a:r>
              <a:rPr lang="en-GB" dirty="0">
                <a:latin typeface="Comic Sans MS" panose="030F0702030302020204" pitchFamily="66" charset="0"/>
              </a:rPr>
              <a:t>Turn the first artwork upside down, what do you see?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D0FE23-669C-4C9B-B58F-0AC4F50D71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486" y="2344724"/>
            <a:ext cx="4057650" cy="441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B51CCD-E8F3-44F1-9611-67F7CAA9A7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866" y="2373641"/>
            <a:ext cx="4057649" cy="43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A8C61D-45F8-4290-B567-455D761C12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5" y="1779246"/>
            <a:ext cx="3914467" cy="4615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5A218B-40F1-4D32-AB1D-EF566CA23615}"/>
              </a:ext>
            </a:extLst>
          </p:cNvPr>
          <p:cNvSpPr txBox="1"/>
          <p:nvPr/>
        </p:nvSpPr>
        <p:spPr>
          <a:xfrm>
            <a:off x="285226" y="276837"/>
            <a:ext cx="1158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Here is some more artwork by Giuseppe Arcimboldo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list 10 different things that you see?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58BE92-13E9-41CB-B753-413A04653F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22" y="1779245"/>
            <a:ext cx="2599221" cy="3887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0F2A6B-C6FB-4F3E-8943-0BB2A04248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9645" y="1779246"/>
            <a:ext cx="2683057" cy="3887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91267C1-5000-41CA-85CE-694F2B6D919C}"/>
              </a:ext>
            </a:extLst>
          </p:cNvPr>
          <p:cNvSpPr/>
          <p:nvPr/>
        </p:nvSpPr>
        <p:spPr>
          <a:xfrm>
            <a:off x="6224702" y="59348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do you think of Arcimboldo’s work?</a:t>
            </a:r>
          </a:p>
          <a:p>
            <a:r>
              <a:rPr lang="en-GB" dirty="0">
                <a:latin typeface="Comic Sans MS" panose="030F0702030302020204" pitchFamily="66" charset="0"/>
              </a:rPr>
              <a:t>Share your opinions with your grown ups.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660767-5368-4C3E-9C06-C02795529B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5133" y="1779246"/>
            <a:ext cx="2867814" cy="3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8118E-C7CD-41D5-9B3E-9DD6F5DE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Creative 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1094F-0BBC-4F39-9E22-4F4A5CBF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9846"/>
            <a:ext cx="6570133" cy="52581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Now it’s your turn to make your own </a:t>
            </a:r>
            <a:r>
              <a:rPr lang="en-GB" b="1" dirty="0">
                <a:latin typeface="Comic Sans MS" panose="030F0702030302020204" pitchFamily="66" charset="0"/>
              </a:rPr>
              <a:t>creative face, use your imagination.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Check with your </a:t>
            </a:r>
            <a:r>
              <a:rPr lang="en-GB" b="1" dirty="0">
                <a:latin typeface="Comic Sans MS" panose="030F0702030302020204" pitchFamily="66" charset="0"/>
              </a:rPr>
              <a:t>grown up for permission </a:t>
            </a:r>
            <a:r>
              <a:rPr lang="en-GB" dirty="0">
                <a:latin typeface="Comic Sans MS" panose="030F0702030302020204" pitchFamily="66" charset="0"/>
              </a:rPr>
              <a:t>before using anything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could use: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things from </a:t>
            </a:r>
            <a:r>
              <a:rPr lang="en-GB" b="1" dirty="0">
                <a:latin typeface="Comic Sans MS" panose="030F0702030302020204" pitchFamily="66" charset="0"/>
              </a:rPr>
              <a:t>nature</a:t>
            </a:r>
            <a:r>
              <a:rPr lang="en-GB" dirty="0">
                <a:latin typeface="Comic Sans MS" panose="030F0702030302020204" pitchFamily="66" charset="0"/>
              </a:rPr>
              <a:t>- leaves, daisies, twigs etc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Food </a:t>
            </a:r>
            <a:r>
              <a:rPr lang="en-GB" dirty="0">
                <a:latin typeface="Comic Sans MS" panose="030F0702030302020204" pitchFamily="66" charset="0"/>
              </a:rPr>
              <a:t>- fruit, vegetables, dried pasta etc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Stationary</a:t>
            </a:r>
            <a:r>
              <a:rPr lang="en-GB" dirty="0">
                <a:latin typeface="Comic Sans MS" panose="030F0702030302020204" pitchFamily="66" charset="0"/>
              </a:rPr>
              <a:t> – rubbers, pencils, scissors etc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Packaging</a:t>
            </a:r>
            <a:r>
              <a:rPr lang="en-GB" dirty="0">
                <a:latin typeface="Comic Sans MS" panose="030F0702030302020204" pitchFamily="66" charset="0"/>
              </a:rPr>
              <a:t> – plastic lids, egg boxes, milk cartons etc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Kitchen items </a:t>
            </a:r>
            <a:r>
              <a:rPr lang="en-GB" dirty="0">
                <a:latin typeface="Comic Sans MS" panose="030F0702030302020204" pitchFamily="66" charset="0"/>
              </a:rPr>
              <a:t>– cutlery, tins, lids etc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Small toys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dirty="0">
                <a:latin typeface="Comic Sans MS" panose="030F0702030302020204" pitchFamily="66" charset="0"/>
              </a:rPr>
              <a:t>If you can, take a photo and share your creative faces. I’d love to see them.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91087B-7215-4FF0-9C99-ED7376357A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6834" y="1852223"/>
            <a:ext cx="5060119" cy="3426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1EA744-BE2B-4249-BA36-59FBF8D7AF4B}"/>
              </a:ext>
            </a:extLst>
          </p:cNvPr>
          <p:cNvSpPr txBox="1"/>
          <p:nvPr/>
        </p:nvSpPr>
        <p:spPr>
          <a:xfrm>
            <a:off x="7829035" y="5362222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will you use for hair?</a:t>
            </a:r>
          </a:p>
        </p:txBody>
      </p:sp>
    </p:spTree>
    <p:extLst>
      <p:ext uri="{BB962C8B-B14F-4D97-AF65-F5344CB8AC3E}">
        <p14:creationId xmlns:p14="http://schemas.microsoft.com/office/powerpoint/2010/main" val="125518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6E45E4-B17B-43A3-8469-08A6CCB8C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11" y="1002084"/>
            <a:ext cx="2247900" cy="2990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AAEB03-F093-40B7-A61E-8304A8947B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9950" y="371475"/>
            <a:ext cx="5372100" cy="6115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B60FF9-8B62-4245-B6C8-56E25D238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4244" y="880965"/>
            <a:ext cx="30956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7D7A0E-230B-4F20-8C34-F8C48284CC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82" y="257758"/>
            <a:ext cx="2656698" cy="3037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417A36-5E8B-4E81-987F-B8C2F7E1B8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9246" y="257758"/>
            <a:ext cx="2860811" cy="3037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4C489C-99CC-4212-A78E-915DFE78F5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540" y="257758"/>
            <a:ext cx="3191849" cy="3037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8A0048-3437-4D2F-8E48-3FE09BA6D7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9355" y="257759"/>
            <a:ext cx="3025063" cy="30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7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242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Creative faces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</dc:creator>
  <cp:lastModifiedBy>Fiona Robley</cp:lastModifiedBy>
  <cp:revision>14</cp:revision>
  <dcterms:created xsi:type="dcterms:W3CDTF">2020-05-19T09:25:55Z</dcterms:created>
  <dcterms:modified xsi:type="dcterms:W3CDTF">2020-05-25T06:59:40Z</dcterms:modified>
</cp:coreProperties>
</file>