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Twinkl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73B1"/>
    <a:srgbClr val="F9B000"/>
    <a:srgbClr val="F08215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1056" y="-78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2150703"/>
            <a:ext cx="4308055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the </a:t>
            </a:r>
            <a:r>
              <a:rPr lang="en-GB" sz="2000" b="1" dirty="0"/>
              <a:t>whole</a:t>
            </a:r>
            <a:r>
              <a:rPr lang="en-GB" dirty="0"/>
              <a:t> pizza.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Halving?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3549055"/>
            <a:ext cx="6568176" cy="888298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pizza has been cut into 2 </a:t>
            </a:r>
            <a:r>
              <a:rPr lang="en-GB" sz="2000" b="1" dirty="0"/>
              <a:t>halves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Each piece is the same size.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0885" y="5228338"/>
            <a:ext cx="5253100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one </a:t>
            </a:r>
            <a:r>
              <a:rPr lang="en-GB" sz="2000" b="1" dirty="0"/>
              <a:t>half</a:t>
            </a:r>
            <a:r>
              <a:rPr lang="en-GB" dirty="0"/>
              <a:t> of the pizza.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5775" y="1473201"/>
            <a:ext cx="1800692" cy="1800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282103" y="3641156"/>
            <a:ext cx="1792519" cy="902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232992" y="3644385"/>
            <a:ext cx="1796606" cy="9003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922654" y="5067894"/>
            <a:ext cx="1792519" cy="9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387391"/>
            <a:ext cx="7715489" cy="922350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a </a:t>
            </a:r>
            <a:r>
              <a:rPr lang="en-GB" sz="2000" b="1" dirty="0"/>
              <a:t>whole</a:t>
            </a:r>
            <a:r>
              <a:rPr lang="en-GB" dirty="0"/>
              <a:t> pizza. </a:t>
            </a:r>
          </a:p>
          <a:p>
            <a:pPr algn="ctr"/>
            <a:r>
              <a:rPr lang="en-GB" dirty="0"/>
              <a:t>Can you click on the knife to cut it into two </a:t>
            </a:r>
            <a:r>
              <a:rPr lang="en-GB" sz="2000" b="1" dirty="0"/>
              <a:t>halves</a:t>
            </a:r>
            <a:r>
              <a:rPr lang="en-GB" dirty="0"/>
              <a:t>?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09490" y="559567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You have </a:t>
            </a:r>
            <a:r>
              <a:rPr lang="en-US"/>
              <a:t>made two </a:t>
            </a:r>
            <a:r>
              <a:rPr lang="en-US" sz="2000" b="1" dirty="0"/>
              <a:t>halves</a:t>
            </a:r>
            <a:r>
              <a:rPr lang="en-US" dirty="0"/>
              <a:t>. Each piece is a </a:t>
            </a:r>
            <a:r>
              <a:rPr lang="en-US" sz="2000" b="1" dirty="0"/>
              <a:t>half</a:t>
            </a:r>
            <a:r>
              <a:rPr lang="en-US" dirty="0"/>
              <a:t>.</a:t>
            </a:r>
            <a:endParaRPr lang="en-GB" dirty="0"/>
          </a:p>
        </p:txBody>
      </p:sp>
      <p:grpSp>
        <p:nvGrpSpPr>
          <p:cNvPr id="10" name="Two Halves"/>
          <p:cNvGrpSpPr/>
          <p:nvPr/>
        </p:nvGrpSpPr>
        <p:grpSpPr>
          <a:xfrm>
            <a:off x="2946223" y="2551689"/>
            <a:ext cx="3093671" cy="2911321"/>
            <a:chOff x="2946223" y="2551689"/>
            <a:chExt cx="3093671" cy="2911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3856139" y="3272631"/>
              <a:ext cx="2904698" cy="14628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2220048" y="3277864"/>
              <a:ext cx="2911321" cy="1458971"/>
            </a:xfrm>
            <a:prstGeom prst="rect">
              <a:avLst/>
            </a:prstGeom>
          </p:spPr>
        </p:pic>
      </p:grpSp>
      <p:pic>
        <p:nvPicPr>
          <p:cNvPr id="4" name="Who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1865" y="2508370"/>
            <a:ext cx="2978029" cy="2978029"/>
          </a:xfrm>
          <a:prstGeom prst="rect">
            <a:avLst/>
          </a:prstGeom>
        </p:spPr>
      </p:pic>
      <p:pic>
        <p:nvPicPr>
          <p:cNvPr id="7" name="Knif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96843">
            <a:off x="5700317" y="3436101"/>
            <a:ext cx="3068771" cy="113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3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03009 L 0.01267 0.03009 C 0.01076 0.02662 0.00902 0.02291 0.00694 0.0199 C 0.00434 0.0162 4.16667E-6 0.01296 -0.00348 0.01111 C -0.00556 0.00995 -0.00799 0.00972 -0.01007 0.00856 C -0.03108 -0.00139 -0.00105 0.01134 -0.02414 0.00092 C -0.02639 3.7037E-6 -0.03646 -0.00371 -0.03837 -0.00394 C -0.04184 -0.00463 -0.04532 -0.00486 -0.04879 -0.00533 C -0.06164 -0.01088 -0.05278 -0.00764 -0.06667 -0.01158 L -0.08368 -0.01667 C -0.08681 -0.01736 -0.08993 -0.01852 -0.09306 -0.01899 L -0.1007 -0.02037 C -0.10313 -0.0213 -0.10573 -0.02223 -0.10816 -0.02292 C -0.11146 -0.02361 -0.1224 -0.025 -0.12518 -0.02547 C -0.14132 -0.02778 -0.12309 -0.0257 -0.14688 -0.02801 C -0.14914 -0.02824 -0.15122 -0.02894 -0.15348 -0.02917 C -0.18195 -0.03125 -0.17987 -0.03056 -0.2073 -0.02917 C -0.20816 -0.02871 -0.20921 -0.02824 -0.21007 -0.02801 C -0.21546 -0.02639 -0.21962 -0.02616 -0.22518 -0.02547 C -0.23681 -0.02361 -0.22743 -0.025 -0.23559 -0.02292 C -0.2375 -0.02246 -0.23941 -0.02199 -0.24132 -0.02153 C -0.24254 -0.0213 -0.24375 -0.02061 -0.24497 -0.02037 C -0.24809 -0.01968 -0.25139 -0.01945 -0.25452 -0.01899 C -0.25573 -0.01875 -0.25695 -0.01829 -0.25816 -0.01783 C -0.25973 -0.01736 -0.26146 -0.01713 -0.26302 -0.01667 C -0.26493 -0.01598 -0.26667 -0.01459 -0.26858 -0.01412 L -0.2724 -0.01274 C -0.27362 -0.01204 -0.275 -0.01111 -0.27622 -0.01019 C -0.27778 -0.00903 -0.27917 -0.00764 -0.28091 -0.00649 C -0.28177 -0.00602 -0.28282 -0.00579 -0.28368 -0.00533 C -0.28507 -0.0044 -0.28629 -0.00371 -0.2875 -0.00278 C -0.28855 -0.00209 -0.28924 -0.00093 -0.29028 -0.00024 C -0.29115 0.00046 -0.29306 0.00092 -0.29306 0.00092 L -0.29306 0.00092 " pathEditMode="relative" ptsTypes="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306 0.00625 L -0.29306 0.00625 C -0.29532 0.0037 -0.2974 0.00069 -0.29983 -0.00139 C -0.30122 -0.00278 -0.30296 -0.00278 -0.30452 -0.00394 C -0.30834 -0.00695 -0.31198 -0.01065 -0.3158 -0.01389 C -0.31702 -0.01528 -0.32622 -0.02408 -0.32813 -0.02524 C -0.32987 -0.02662 -0.33177 -0.02824 -0.33368 -0.02917 C -0.33525 -0.02986 -0.33681 -0.02986 -0.33837 -0.03033 C -0.33993 -0.03172 -0.34167 -0.03287 -0.34306 -0.03403 C -0.3441 -0.03496 -0.34497 -0.03588 -0.34601 -0.03658 C -0.34688 -0.03727 -0.34792 -0.03727 -0.34879 -0.03797 C -0.35695 -0.04329 -0.35 -0.04051 -0.3573 -0.04306 C -0.35816 -0.04375 -0.35903 -0.04491 -0.36007 -0.04537 C -0.36164 -0.0463 -0.3632 -0.0463 -0.36476 -0.04676 C -0.3658 -0.04699 -0.36667 -0.04769 -0.36771 -0.04792 C -0.36893 -0.04838 -0.37032 -0.04861 -0.37136 -0.04931 C -0.38195 -0.05486 -0.37223 -0.05186 -0.38282 -0.05417 C -0.38612 -0.05649 -0.38768 -0.05764 -0.39132 -0.05926 C -0.39254 -0.05996 -0.39375 -0.05996 -0.39497 -0.06065 C -0.39671 -0.06135 -0.39809 -0.06227 -0.39966 -0.0632 C -0.40157 -0.06389 -0.40348 -0.06482 -0.40539 -0.06551 C -0.40625 -0.06598 -0.4073 -0.06667 -0.40816 -0.0669 C -0.40973 -0.06736 -0.41129 -0.0676 -0.41302 -0.06806 C -0.41632 -0.06922 -0.41789 -0.06991 -0.42136 -0.07061 C -0.42448 -0.0713 -0.42778 -0.0713 -0.43091 -0.07199 C -0.43282 -0.07223 -0.43455 -0.07292 -0.43646 -0.07315 C -0.43959 -0.07361 -0.44289 -0.07408 -0.44601 -0.07431 C -0.45504 -0.07755 -0.45243 -0.07686 -0.46858 -0.07686 C -0.48612 -0.07686 -0.50382 -0.07616 -0.52136 -0.0757 C -0.52327 -0.07524 -0.52518 -0.07477 -0.52709 -0.07431 C -0.52987 -0.07385 -0.53282 -0.07361 -0.53559 -0.07315 C -0.53716 -0.07292 -0.53872 -0.07246 -0.54028 -0.07199 C -0.54219 -0.0713 -0.54393 -0.06968 -0.54601 -0.06945 C -0.54879 -0.06899 -0.55157 -0.06875 -0.55434 -0.06806 C -0.55608 -0.06783 -0.55764 -0.06736 -0.55921 -0.0669 C -0.56112 -0.06621 -0.56285 -0.06482 -0.56476 -0.06436 L -0.57136 -0.0632 C -0.57275 -0.06227 -0.57396 -0.06135 -0.57518 -0.06065 C -0.57674 -0.05973 -0.5783 -0.05903 -0.57987 -0.05811 C -0.58716 -0.05324 -0.57848 -0.05741 -0.58559 -0.05417 C -0.58681 -0.05301 -0.58785 -0.05139 -0.58941 -0.05047 C -0.58941 -0.05047 -0.59636 -0.04746 -0.59775 -0.04676 C -0.59879 -0.0463 -0.59983 -0.04607 -0.6007 -0.04537 C -0.61198 -0.03797 -0.59792 -0.04746 -0.6073 -0.04051 C -0.61025 -0.0382 -0.61129 -0.0382 -0.61389 -0.03542 L -0.61754 -0.03033 L -0.61754 -0.03033 " pathEditMode="relative" ptsTypes="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cake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570676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661252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ak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8470" y="3143789"/>
            <a:ext cx="1582736" cy="1877013"/>
          </a:xfrm>
          <a:prstGeom prst="rect">
            <a:avLst/>
          </a:prstGeom>
        </p:spPr>
      </p:pic>
      <p:pic>
        <p:nvPicPr>
          <p:cNvPr id="8" name="Cak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90433" y="2117714"/>
            <a:ext cx="1582736" cy="1877013"/>
          </a:xfrm>
          <a:prstGeom prst="rect">
            <a:avLst/>
          </a:prstGeom>
        </p:spPr>
      </p:pic>
      <p:pic>
        <p:nvPicPr>
          <p:cNvPr id="10" name="Pizz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435211" y="3400964"/>
            <a:ext cx="989767" cy="1915064"/>
          </a:xfrm>
          <a:prstGeom prst="rect">
            <a:avLst/>
          </a:prstGeom>
        </p:spPr>
      </p:pic>
      <p:pic>
        <p:nvPicPr>
          <p:cNvPr id="12" name="Oran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477967" y="3623444"/>
            <a:ext cx="850424" cy="1781008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The two </a:t>
            </a:r>
            <a:r>
              <a:rPr lang="en-US" sz="2000" b="1" dirty="0"/>
              <a:t>halves</a:t>
            </a:r>
            <a:r>
              <a:rPr lang="en-US" dirty="0"/>
              <a:t> make a </a:t>
            </a:r>
            <a:r>
              <a:rPr lang="en-US" sz="2000" b="1" dirty="0"/>
              <a:t>whole</a:t>
            </a:r>
            <a:r>
              <a:rPr lang="en-US" dirty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22088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0.00023 C -0.00417 0.00347 -0.00782 0.0088 -0.01233 0.01181 C -0.01476 0.0132 -0.01736 0.01412 -0.01945 0.01597 C -0.02153 0.01783 -0.02327 0.02084 -0.0257 0.02269 C -0.02778 0.02454 -0.03021 0.02523 -0.03264 0.02685 C -0.0342 0.02824 -0.03559 0.03009 -0.03716 0.03125 C -0.0507 0.04213 -0.03959 0.03264 -0.05035 0.04005 C -0.0566 0.04445 -0.05643 0.0456 -0.06285 0.05093 C -0.06632 0.05394 -0.06979 0.05741 -0.07361 0.05996 C -0.07743 0.0625 -0.08056 0.06435 -0.08438 0.06852 C -0.08542 0.06968 -0.08646 0.07153 -0.0875 0.07315 C -0.09028 0.07639 -0.09289 0.08009 -0.09601 0.08287 C -0.09948 0.08611 -0.10348 0.08866 -0.1066 0.09259 C -0.10938 0.09584 -0.11441 0.10209 -0.11736 0.10463 C -0.11962 0.10625 -0.1217 0.10625 -0.12379 0.1081 C -0.12709 0.11065 -0.13004 0.11343 -0.13299 0.11667 C -0.13403 0.11783 -0.13507 0.11921 -0.13611 0.12014 C -0.13907 0.12222 -0.14254 0.12292 -0.14532 0.12546 C -0.1507 0.13056 -0.1441 0.12431 -0.15174 0.13079 C -0.15243 0.13171 -0.15313 0.13264 -0.15382 0.1331 C -0.15486 0.1338 -0.15591 0.13403 -0.15712 0.13426 C -0.1625 0.13796 -0.15799 0.13519 -0.1625 0.1375 C -0.16372 0.13796 -0.16511 0.13889 -0.16632 0.13959 C -0.16806 0.14051 -0.16997 0.14121 -0.1717 0.1419 C -0.17726 0.14329 -0.17622 0.14283 -0.18247 0.14398 C -0.18473 0.14468 -0.18889 0.1463 -0.19115 0.1463 C -0.19948 0.14676 -0.20799 0.14699 -0.2165 0.14746 L -0.25973 0.14838 C -0.27639 0.15139 -0.26389 0.14977 -0.2974 0.14977 L -0.2974 0.15 " pathEditMode="relative" rAng="0" ptsTypes="AAAAAAAAAA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8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ice cream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Each </a:t>
            </a:r>
            <a:r>
              <a:rPr lang="en-US" sz="2000" b="1" dirty="0"/>
              <a:t>half</a:t>
            </a:r>
            <a:r>
              <a:rPr lang="en-US" dirty="0"/>
              <a:t> is the same size.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8078" y="2667030"/>
            <a:ext cx="482235" cy="2418942"/>
          </a:xfrm>
          <a:prstGeom prst="rect">
            <a:avLst/>
          </a:prstGeom>
        </p:spPr>
      </p:pic>
      <p:pic>
        <p:nvPicPr>
          <p:cNvPr id="14" name="Ice Crea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93528" y="2384629"/>
            <a:ext cx="482235" cy="2418942"/>
          </a:xfrm>
          <a:prstGeom prst="rect">
            <a:avLst/>
          </a:prstGeom>
        </p:spPr>
      </p:pic>
      <p:pic>
        <p:nvPicPr>
          <p:cNvPr id="15" name="Pea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70965" y="2949434"/>
            <a:ext cx="972676" cy="2483749"/>
          </a:xfrm>
          <a:prstGeom prst="rect">
            <a:avLst/>
          </a:prstGeom>
        </p:spPr>
      </p:pic>
      <p:pic>
        <p:nvPicPr>
          <p:cNvPr id="17" name="Swe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51415" y="2332274"/>
            <a:ext cx="1642977" cy="13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3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4398 L -0.01146 -0.04375 L -0.02569 -0.04583 C -0.02847 -0.04606 -0.03142 -0.04768 -0.0342 -0.04745 L -0.1441 -0.04398 C -0.15121 -0.04189 -0.15833 -0.03958 -0.16562 -0.03819 C -0.23368 -0.02685 -0.1467 -0.04606 -0.21076 -0.03263 C -0.21858 -0.03101 -0.22621 -0.02847 -0.23403 -0.02708 C -0.24861 -0.0243 -0.26302 -0.02361 -0.27726 -0.01967 C -0.28368 -0.01782 -0.28993 -0.01504 -0.29601 -0.01412 C -0.3033 -0.01273 -0.31042 -0.01273 -0.31771 -0.01203 C -0.32309 -0.01157 -0.32847 -0.01088 -0.33351 -0.01018 C -0.36389 -0.00555 -0.34097 -0.00787 -0.36927 -0.00277 C -0.37396 -0.00208 -0.37864 -0.00138 -0.38333 -0.00092 C -0.38819 0.00116 -0.39271 0.00348 -0.39757 0.00487 C -0.40191 0.00579 -0.40625 0.00579 -0.41059 0.00649 C -0.41441 0.00718 -0.41823 0.00764 -0.42187 0.00857 C -0.42569 0.00926 -0.42951 0.01135 -0.43316 0.01204 C -0.43663 0.0132 -0.43993 0.01343 -0.4434 0.01412 L -0.46042 0.01783 C -0.46285 0.01852 -0.46545 0.01922 -0.46788 0.01968 C -0.47205 0.02037 -0.47604 0.02061 -0.48003 0.02176 C -0.48229 0.02199 -0.48437 0.02315 -0.48663 0.02338 C -0.49097 0.02408 -0.49549 0.02477 -0.49983 0.02524 C -0.50903 0.02987 -0.49757 0.02408 -0.50833 0.02894 C -0.50937 0.02963 -0.51059 0.03056 -0.51198 0.03102 C -0.52049 0.03195 -0.52899 0.03195 -0.5375 0.03264 L -0.55799 0.03473 C -0.56302 0.03797 -0.55868 0.03542 -0.56562 0.0382 C -0.56684 0.03889 -0.56805 0.04005 -0.56927 0.04028 C -0.57309 0.04074 -0.57691 0.04028 -0.58038 0.04028 L -0.58038 0.04074 " pathEditMode="relative" rAng="0" ptsTypes="AAAAAAAAAAAAAAAAAAAAAAAAAAA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55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chocolate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two </a:t>
            </a:r>
            <a:r>
              <a:rPr lang="en-GB" sz="2000" b="1" dirty="0"/>
              <a:t>halves</a:t>
            </a:r>
            <a:r>
              <a:rPr lang="en-GB" dirty="0"/>
              <a:t> of chocolate are equal.</a:t>
            </a:r>
            <a:endParaRPr lang="en-GB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439"/>
          <a:stretch/>
        </p:blipFill>
        <p:spPr>
          <a:xfrm>
            <a:off x="1913770" y="2789584"/>
            <a:ext cx="753086" cy="2173834"/>
          </a:xfrm>
          <a:prstGeom prst="rect">
            <a:avLst/>
          </a:prstGeom>
        </p:spPr>
      </p:pic>
      <p:pic>
        <p:nvPicPr>
          <p:cNvPr id="16" name="Chocola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439"/>
          <a:stretch/>
        </p:blipFill>
        <p:spPr>
          <a:xfrm>
            <a:off x="4371005" y="2414325"/>
            <a:ext cx="753086" cy="2173834"/>
          </a:xfrm>
          <a:prstGeom prst="rect">
            <a:avLst/>
          </a:prstGeom>
        </p:spPr>
      </p:pic>
      <p:pic>
        <p:nvPicPr>
          <p:cNvPr id="12" name="Mel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639088" y="3337452"/>
            <a:ext cx="1352677" cy="1812742"/>
          </a:xfrm>
          <a:prstGeom prst="rect">
            <a:avLst/>
          </a:prstGeom>
        </p:spPr>
      </p:pic>
      <p:pic>
        <p:nvPicPr>
          <p:cNvPr id="19" name="Pineappp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21628" y="2120054"/>
            <a:ext cx="905103" cy="33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17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3.33333E-6 C -0.00313 0.00139 -0.00608 0.00324 -0.00886 0.00486 C -0.01407 0.00879 -0.0092 0.00717 -0.01511 0.00856 C -0.02431 0.01666 -0.0125 0.00694 -0.02118 0.01296 C -0.0224 0.01389 -0.02344 0.01504 -0.02448 0.01574 C -0.02743 0.01805 -0.03073 0.0199 -0.03386 0.02199 C -0.03525 0.02291 -0.03646 0.0243 -0.03802 0.02453 C -0.04514 0.02662 -0.03646 0.02407 -0.04653 0.02824 C -0.04757 0.0287 -0.04879 0.02893 -0.04983 0.02916 C -0.05122 0.02963 -0.05226 0.03032 -0.05382 0.03102 C -0.06042 0.03333 -0.05347 0.02986 -0.06216 0.03356 C -0.06979 0.0368 -0.06059 0.03402 -0.06979 0.03703 C -0.08542 0.04259 -0.06407 0.03449 -0.08663 0.04074 C -0.09063 0.04189 -0.09479 0.04352 -0.09896 0.04421 C -0.10087 0.04444 -0.10261 0.0449 -0.10434 0.04514 C -0.10851 0.04583 -0.11285 0.04629 -0.11702 0.04699 C -0.12101 0.04768 -0.12657 0.0493 -0.13073 0.04953 C -0.13629 0.05046 -0.1441 0.05092 -0.14948 0.05139 C -0.15417 0.05277 -0.15382 0.05277 -0.1599 0.05324 C -0.17639 0.05439 -0.17778 0.05416 -0.19132 0.05416 L -0.19132 0.05439 " pathEditMode="relative" rAng="0" ptsTypes="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melon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How many people can share the melon when it is in </a:t>
            </a:r>
            <a:r>
              <a:rPr lang="en-US" sz="2000" b="1" dirty="0"/>
              <a:t>halves</a:t>
            </a:r>
            <a:r>
              <a:rPr lang="en-US" dirty="0"/>
              <a:t>?</a:t>
            </a:r>
            <a:endParaRPr lang="en-GB" sz="1600" dirty="0"/>
          </a:p>
        </p:txBody>
      </p:sp>
      <p:pic>
        <p:nvPicPr>
          <p:cNvPr id="12" name="Mel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9014" y="3015286"/>
            <a:ext cx="1352620" cy="1812666"/>
          </a:xfrm>
          <a:prstGeom prst="rect">
            <a:avLst/>
          </a:prstGeom>
        </p:spPr>
      </p:pic>
      <p:pic>
        <p:nvPicPr>
          <p:cNvPr id="11" name="Melo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072358" y="2401654"/>
            <a:ext cx="1352620" cy="1812666"/>
          </a:xfrm>
          <a:prstGeom prst="rect">
            <a:avLst/>
          </a:prstGeom>
        </p:spPr>
      </p:pic>
      <p:pic>
        <p:nvPicPr>
          <p:cNvPr id="14" name="Cak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065643" y="3573409"/>
            <a:ext cx="1582736" cy="1877013"/>
          </a:xfrm>
          <a:prstGeom prst="rect">
            <a:avLst/>
          </a:prstGeom>
        </p:spPr>
      </p:pic>
      <p:pic>
        <p:nvPicPr>
          <p:cNvPr id="15" name="Swe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962793" y="2414325"/>
            <a:ext cx="1208880" cy="10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04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0.0044 L -0.03594 0.00463 C -0.06164 0.00833 -0.04358 0.00463 -0.06025 0.00926 C -0.06355 0.01018 -0.06684 0.01065 -0.07014 0.0118 C -0.07848 0.01481 -0.08681 0.01921 -0.09514 0.02176 L -0.11129 0.02685 C -0.11615 0.02847 -0.12084 0.03055 -0.1257 0.03194 C -0.13195 0.03356 -0.1382 0.03426 -0.14445 0.03565 C -0.21164 0.05092 -0.15105 0.03912 -0.21511 0.04953 C -0.2257 0.05115 -0.23612 0.05347 -0.24671 0.0544 L -0.2698 0.05694 C -0.27344 0.05764 -0.27691 0.05879 -0.28056 0.05949 C -0.28421 0.06018 -0.28785 0.06018 -0.29132 0.06065 C -0.30591 0.06319 -0.29757 0.06319 -0.31007 0.06458 L -0.33612 0.06713 C -0.35539 0.07153 -0.32587 0.06458 -0.34775 0.06944 C -0.37014 0.07453 -0.3507 0.07014 -0.36302 0.07338 C -0.36476 0.07384 -0.36667 0.07407 -0.36841 0.07453 C -0.37136 0.07523 -0.37431 0.07592 -0.37726 0.07708 C -0.37848 0.07754 -0.37969 0.07801 -0.38091 0.07824 C -0.38264 0.0787 -0.38438 0.07916 -0.38629 0.07963 C -0.38924 0.08032 -0.39219 0.08148 -0.39532 0.08217 C -0.39948 0.08287 -0.40365 0.0831 -0.40782 0.08449 C -0.41077 0.08565 -0.41268 0.08634 -0.4158 0.08703 C -0.41997 0.08796 -0.42414 0.08935 -0.42848 0.08958 L -0.44723 0.09097 C -0.46858 0.08935 -0.45851 0.08958 -0.47743 0.08958 L -0.47743 0.08981 " pathEditMode="relative" rAng="0" ptsTypes="AAAAAAAAAA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pineapple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This is the </a:t>
            </a:r>
            <a:r>
              <a:rPr lang="en-US" sz="2000" b="1" dirty="0"/>
              <a:t>whole</a:t>
            </a:r>
            <a:r>
              <a:rPr lang="en-US" dirty="0"/>
              <a:t> pineapple.</a:t>
            </a:r>
            <a:endParaRPr lang="en-GB" sz="1600" dirty="0"/>
          </a:p>
        </p:txBody>
      </p:sp>
      <p:pic>
        <p:nvPicPr>
          <p:cNvPr id="18" name="Ice Crea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56520" y="2362956"/>
            <a:ext cx="609590" cy="3057768"/>
          </a:xfrm>
          <a:prstGeom prst="rect">
            <a:avLst/>
          </a:prstGeom>
        </p:spPr>
      </p:pic>
      <p:pic>
        <p:nvPicPr>
          <p:cNvPr id="19" name="Pizz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157321" y="2621098"/>
            <a:ext cx="1279264" cy="2475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6897" y="2638613"/>
            <a:ext cx="666741" cy="2440172"/>
          </a:xfrm>
          <a:prstGeom prst="rect">
            <a:avLst/>
          </a:prstGeom>
        </p:spPr>
      </p:pic>
      <p:pic>
        <p:nvPicPr>
          <p:cNvPr id="20" name="Pineapp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67667" y="2621098"/>
            <a:ext cx="666741" cy="24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4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4491 L 0.00278 0.04537 C -0.01372 0.04074 -0.03021 0.03727 -0.0467 0.03496 L -0.06875 0.03218 C -0.12222 0.02431 -0.06319 0.0301 -0.12118 0.025 C -0.12865 0.02385 -0.13646 0.02153 -0.1441 0.02014 C -0.15226 0.01922 -0.16042 0.01875 -0.16875 0.01783 L -0.18854 0.01574 C -0.19497 0.01389 -0.20122 0.01158 -0.20747 0.01065 C -0.21545 0.00949 -0.22326 0.00903 -0.23125 0.00811 L -0.24913 0.00579 L -0.3849 0.00811 C -0.39097 0.00811 -0.39687 0.00718 -0.40278 0.00579 C -0.40417 0.00533 -0.4066 0.00371 -0.4066 0.00394 L -0.4066 0.00371 " pathEditMode="relative" rAng="0" ptsTypes="AAAAAAAAAAA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82</TotalTime>
  <Words>189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Twinkl</vt:lpstr>
      <vt:lpstr>Calibri</vt:lpstr>
      <vt:lpstr>Office Theme</vt:lpstr>
      <vt:lpstr>Slide 1</vt:lpstr>
      <vt:lpstr>What Is Halving?</vt:lpstr>
      <vt:lpstr>Making Halves</vt:lpstr>
      <vt:lpstr>Finding Halves</vt:lpstr>
      <vt:lpstr>Finding Halves</vt:lpstr>
      <vt:lpstr>Finding Halves</vt:lpstr>
      <vt:lpstr>Finding Halves</vt:lpstr>
      <vt:lpstr>Finding Halves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Drabble</dc:creator>
  <cp:lastModifiedBy>Graeme  Brown</cp:lastModifiedBy>
  <cp:revision>7</cp:revision>
  <dcterms:created xsi:type="dcterms:W3CDTF">2019-07-25T13:58:01Z</dcterms:created>
  <dcterms:modified xsi:type="dcterms:W3CDTF">2020-05-13T12:23:34Z</dcterms:modified>
</cp:coreProperties>
</file>