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CC5B3-36A1-4B94-B855-DE4098CF8E69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26664-0B2C-477B-A968-7AEAD6073C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CC5B3-36A1-4B94-B855-DE4098CF8E69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26664-0B2C-477B-A968-7AEAD6073C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CC5B3-36A1-4B94-B855-DE4098CF8E69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26664-0B2C-477B-A968-7AEAD6073C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CC5B3-36A1-4B94-B855-DE4098CF8E69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26664-0B2C-477B-A968-7AEAD6073C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CC5B3-36A1-4B94-B855-DE4098CF8E69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26664-0B2C-477B-A968-7AEAD6073C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CC5B3-36A1-4B94-B855-DE4098CF8E69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26664-0B2C-477B-A968-7AEAD6073C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CC5B3-36A1-4B94-B855-DE4098CF8E69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26664-0B2C-477B-A968-7AEAD6073C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CC5B3-36A1-4B94-B855-DE4098CF8E69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26664-0B2C-477B-A968-7AEAD6073C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CC5B3-36A1-4B94-B855-DE4098CF8E69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26664-0B2C-477B-A968-7AEAD6073C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CC5B3-36A1-4B94-B855-DE4098CF8E69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26664-0B2C-477B-A968-7AEAD6073C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CC5B3-36A1-4B94-B855-DE4098CF8E69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26664-0B2C-477B-A968-7AEAD6073C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4DCC5B3-36A1-4B94-B855-DE4098CF8E69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126664-0B2C-477B-A968-7AEAD6073C5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4884" y="47917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rgbClr val="292934"/>
                </a:solidFill>
                <a:latin typeface="SassoonCRInfant" panose="02010503020300020003" pitchFamily="2" charset="0"/>
              </a:rPr>
              <a:t>Mrs Brown’s Spring </a:t>
            </a:r>
            <a:r>
              <a:rPr lang="en-GB" sz="2400" b="1" u="sng" dirty="0">
                <a:solidFill>
                  <a:srgbClr val="292934"/>
                </a:solidFill>
                <a:latin typeface="SassoonCRInfant" panose="02010503020300020003" pitchFamily="2" charset="0"/>
              </a:rPr>
              <a:t>Challenge – </a:t>
            </a:r>
            <a:r>
              <a:rPr lang="en-GB" sz="2400" b="1" u="sng" dirty="0" smtClean="0">
                <a:solidFill>
                  <a:srgbClr val="292934"/>
                </a:solidFill>
                <a:latin typeface="SassoonCRInfant" panose="02010503020300020003" pitchFamily="2" charset="0"/>
              </a:rPr>
              <a:t>18</a:t>
            </a:r>
            <a:r>
              <a:rPr lang="en-GB" sz="2400" b="1" u="sng" baseline="30000" dirty="0" smtClean="0">
                <a:solidFill>
                  <a:srgbClr val="292934"/>
                </a:solidFill>
                <a:latin typeface="SassoonCRInfant" panose="02010503020300020003" pitchFamily="2" charset="0"/>
              </a:rPr>
              <a:t>th</a:t>
            </a:r>
            <a:r>
              <a:rPr lang="en-GB" sz="2400" b="1" u="sng" dirty="0" smtClean="0">
                <a:solidFill>
                  <a:srgbClr val="292934"/>
                </a:solidFill>
                <a:latin typeface="SassoonCRInfant" panose="02010503020300020003" pitchFamily="2" charset="0"/>
              </a:rPr>
              <a:t> May 2020</a:t>
            </a:r>
            <a:endParaRPr lang="en-GB" sz="2400" b="1" u="sng" dirty="0">
              <a:solidFill>
                <a:srgbClr val="292934"/>
              </a:solidFill>
              <a:latin typeface="SassoonCRInfant" panose="020105030203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4968" y="1004543"/>
            <a:ext cx="665403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I have three chickens at home.  Katniss, Clove and Rue.  They love new things to play with and new coats.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Can you design a new toy or jacket for the girls.</a:t>
            </a:r>
          </a:p>
          <a:p>
            <a:pPr algn="ctr"/>
            <a:r>
              <a:rPr lang="en-GB" sz="1600" b="1" dirty="0" smtClean="0">
                <a:latin typeface="SassoonCRInfant" panose="02010503020300020003" pitchFamily="2" charset="0"/>
              </a:rPr>
              <a:t>Take a picture of your items and send it to eileen.brown@westlothian.org.uk</a:t>
            </a:r>
            <a:endParaRPr lang="en-GB" sz="1600" b="1" dirty="0">
              <a:latin typeface="SassoonCRInfant" panose="02010503020300020003" pitchFamily="2" charset="0"/>
            </a:endParaRPr>
          </a:p>
        </p:txBody>
      </p:sp>
      <p:sp>
        <p:nvSpPr>
          <p:cNvPr id="1030" name="AutoShape 6" descr="Stoneyburn Primary Parent Council - 6,275 Photos - Elementar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Stoneyburn Primary Parent Council - 6,275 Photos - Elementar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0769" y="2352369"/>
            <a:ext cx="2312031" cy="23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662" y="2272684"/>
            <a:ext cx="2597536" cy="23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331" y="2663300"/>
            <a:ext cx="2761322" cy="36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3144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115</TotalTime>
  <Words>55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Aspect</vt:lpstr>
      <vt:lpstr>PowerPoint Presentation</vt:lpstr>
    </vt:vector>
  </TitlesOfParts>
  <Company>West Lothian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Fish</dc:creator>
  <cp:lastModifiedBy>Fiona Robley</cp:lastModifiedBy>
  <cp:revision>14</cp:revision>
  <dcterms:created xsi:type="dcterms:W3CDTF">2020-03-27T08:29:19Z</dcterms:created>
  <dcterms:modified xsi:type="dcterms:W3CDTF">2020-05-19T07:18:06Z</dcterms:modified>
</cp:coreProperties>
</file>