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81" d="100"/>
          <a:sy n="81" d="100"/>
        </p:scale>
        <p:origin x="-30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B4FBC9-95A0-4504-B1F8-58261DEF5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2C6A470-3FD3-4D94-8C89-19D53EB2F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D8AD0FA-F359-4CFB-BF91-C07EB9925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5470-B8FC-4469-B55F-3C8CC2931AD2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53EA1A-5E42-4AAD-8C1B-BF2A78539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71F609-A9B4-42AA-9B06-D3EE49F14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998C-5FBB-4A96-B7D2-00A2194E06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876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A09921-5C55-4E02-9D32-097EA7F1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A39DD9B-9505-4850-AE55-3BC4B85AD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77BBF3-F2F3-444B-9EC2-F64D776B2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5470-B8FC-4469-B55F-3C8CC2931AD2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A2C960-F373-4CBB-AF8F-9560CAE89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308F5F-7FD5-418E-8184-494C00AE3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998C-5FBB-4A96-B7D2-00A2194E06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36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88BEFB0-AC87-4561-B948-468BEA1297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C947CFB-3C7C-414D-BCA0-0890CE097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DF5507-8174-49C6-9B94-420BC6D18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5470-B8FC-4469-B55F-3C8CC2931AD2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E0A135-4D71-4081-A5A7-0F2DB8E12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BBF048-3535-4578-B7F7-0B39E9993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998C-5FBB-4A96-B7D2-00A2194E06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97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5328E8-AFD7-4D27-AD6C-82A4DFBA2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D22EC6-5E2E-40C7-9338-34F74F7DC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F9A9D4-77BB-4F71-8EF8-4E268DEA7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5470-B8FC-4469-B55F-3C8CC2931AD2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D2B152-C21E-4551-B1D8-F8872C3D2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7B5D0B-7A39-4244-AE51-A4E119E70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998C-5FBB-4A96-B7D2-00A2194E06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42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C6136C-C388-4BBD-91EC-592AD9461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4ABAE84-0F0B-4BEB-81EB-A333677F3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A48FEF-0D2F-49FF-A2B1-B64C6DBA4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5470-B8FC-4469-B55F-3C8CC2931AD2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443DFD-DFB7-4243-8446-D222AB1C9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C905F6-1609-4822-B677-F4C764661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998C-5FBB-4A96-B7D2-00A2194E06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63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7DB239-C12E-4C16-AF54-974ECF337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FEB7DA-AC21-4A0F-9EB3-DD121E1A06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FF057E6-D15F-4527-9F78-C88B8175D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7538599-C4E0-49B8-A5A4-8D4A5ADD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5470-B8FC-4469-B55F-3C8CC2931AD2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D69F3D3-81B2-4C21-AA80-0C3A4C4CF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7476D43-46A7-4BDB-A3E3-B9AA4FF79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998C-5FBB-4A96-B7D2-00A2194E06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84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F60CB8-DEA6-4CF4-9121-772E70E8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79B7A13-73EF-4B15-9F4F-D146C0105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0D4BED2-B86E-4066-BC52-5D0386FED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C7FA0A4-0041-4BE8-932A-578BB0CFEB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42714D3-2E57-467F-8374-04672D771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39B26D5-7C6D-4132-8872-AFE785DF6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5470-B8FC-4469-B55F-3C8CC2931AD2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2D93CCF-B003-4735-B7B4-35CF84BDA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1411D0F-2457-4D1D-80E1-BAE4E05B4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998C-5FBB-4A96-B7D2-00A2194E06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911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5EC3AE-394D-4B40-9EDD-9A3463CDC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161B832-1103-48BD-B326-EF3449DFD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5470-B8FC-4469-B55F-3C8CC2931AD2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273D8E9-397D-4940-B23B-1707D6B43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526FC43-90A4-4EB8-9508-77626026F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998C-5FBB-4A96-B7D2-00A2194E06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97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A0FFCD3-91C7-4C06-AA35-72E85275B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5470-B8FC-4469-B55F-3C8CC2931AD2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B3A9145-BD3C-4640-870A-2ABFC36BE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6564982-1F1F-4DF5-9B4B-D8D1B49D6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998C-5FBB-4A96-B7D2-00A2194E06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272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6C76F2-08AC-45A4-B823-4E5AF6187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E0B1881-BDEA-4DD4-A05C-EB88547E7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0F1C62-745F-4DF7-B75D-B7C79F234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2C99A3-41DC-4BC1-89A5-D4EE0C31C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5470-B8FC-4469-B55F-3C8CC2931AD2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64C7E85-3EEF-4CD5-A76E-070B0BF80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6E8E90C-C61E-4295-B6DF-4C63CA106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998C-5FBB-4A96-B7D2-00A2194E06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889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613C28-0FB0-49D8-812B-B932ABAE1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B2BC068-180C-4057-960C-67F2491A7A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887CA4E-3028-484C-8FC9-F99F216BC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245FA4D-71B3-4BA2-97A1-B01D8171E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5470-B8FC-4469-B55F-3C8CC2931AD2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4AD2EC1-C2B1-43C9-8264-EA9FA8AF5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60287D6-9FE2-4E21-B440-FC3E9BEA7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998C-5FBB-4A96-B7D2-00A2194E06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09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4FD79BC-363E-4189-A73C-8B77F441B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3F7907F-75A1-410F-B02D-C921DF4CC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35D4E1-3826-4AB7-A1CE-D9778CC05C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95470-B8FC-4469-B55F-3C8CC2931AD2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FB8A6A-BCD1-4FBB-8F38-6A9F410923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425D66-22E7-4526-B58D-03DCE4BD6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8998C-5FBB-4A96-B7D2-00A2194E06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72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9vm9N1c_eI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NLWNOafqfh0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44B9BD8-8FE0-4256-8948-7F22C84E75D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4478" y="1921530"/>
            <a:ext cx="3683043" cy="41521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50B0E8C-6C84-4D33-80C0-DEDA49AE8731}"/>
              </a:ext>
            </a:extLst>
          </p:cNvPr>
          <p:cNvSpPr txBox="1"/>
          <p:nvPr/>
        </p:nvSpPr>
        <p:spPr>
          <a:xfrm>
            <a:off x="3390900" y="381000"/>
            <a:ext cx="4746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Spring Art Activities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F033F8E-641A-4A65-85D6-9DF69526D539}"/>
              </a:ext>
            </a:extLst>
          </p:cNvPr>
          <p:cNvSpPr txBox="1"/>
          <p:nvPr/>
        </p:nvSpPr>
        <p:spPr>
          <a:xfrm>
            <a:off x="-64994" y="1027331"/>
            <a:ext cx="1165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Have you spotted any frogspawn or tadpoles on your walks?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I’ve seen lots of tadpoles and even some frogs.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="" xmlns:a16="http://schemas.microsoft.com/office/drawing/2014/main" id="{9C0C0EFC-BDEE-4821-951D-96C9A29AA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921530"/>
            <a:ext cx="3683043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I can draw a frog using lines and shapes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I can draw curved lines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I can draw oval shapes and circles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What colours will you choose to colour your frog?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Can you add a background?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7C043D9-6202-4E1C-A5C6-ECB89CFCAF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90101" y="1921530"/>
            <a:ext cx="3620899" cy="415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12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CA74BDF-F402-4533-8D02-B1BBA8E2E5BA}"/>
              </a:ext>
            </a:extLst>
          </p:cNvPr>
          <p:cNvSpPr txBox="1"/>
          <p:nvPr/>
        </p:nvSpPr>
        <p:spPr>
          <a:xfrm>
            <a:off x="339634" y="1071880"/>
            <a:ext cx="61895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Now for something trickier.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Follow the you tube video to draw this tree frog</a:t>
            </a:r>
          </a:p>
          <a:p>
            <a:r>
              <a:rPr lang="en-GB" dirty="0">
                <a:latin typeface="Comic Sans MS" panose="030F0702030302020204" pitchFamily="66" charset="0"/>
              </a:rPr>
              <a:t>Google search: art for kids hub how to draw a tree frog</a:t>
            </a:r>
          </a:p>
          <a:p>
            <a:r>
              <a:rPr lang="en-GB" dirty="0">
                <a:hlinkClick r:id="rId2"/>
              </a:rPr>
              <a:t>https://www.youtube.com/watch?v=9vm9N1c_eIg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BB384BA-DCE1-4A47-9AE3-005AD18DC1A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2057" y="499655"/>
            <a:ext cx="5355616" cy="315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7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50B0E8C-6C84-4D33-80C0-DEDA49AE8731}"/>
              </a:ext>
            </a:extLst>
          </p:cNvPr>
          <p:cNvSpPr txBox="1"/>
          <p:nvPr/>
        </p:nvSpPr>
        <p:spPr>
          <a:xfrm>
            <a:off x="598394" y="135402"/>
            <a:ext cx="4746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Spring Art Activities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F033F8E-641A-4A65-85D6-9DF69526D539}"/>
              </a:ext>
            </a:extLst>
          </p:cNvPr>
          <p:cNvSpPr txBox="1"/>
          <p:nvPr/>
        </p:nvSpPr>
        <p:spPr>
          <a:xfrm>
            <a:off x="-2389094" y="898400"/>
            <a:ext cx="1165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Have you spotted any butterflies on your walks?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I’ve seen lots of butterflies, tortoise shells and orange tips.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="" xmlns:a16="http://schemas.microsoft.com/office/drawing/2014/main" id="{9C0C0EFC-BDEE-4821-951D-96C9A29AA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921530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I can make a paper butterfly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I can draw, cut and fold the wing shape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I can add line and shape patterns to the wings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I can draw and cut a butterfly body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AEF3CD5-225D-4AA6-8D37-4961536C8B3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46796" y="191155"/>
            <a:ext cx="2324100" cy="1743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9F681AF-E266-4536-85D8-51E641D031F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6899" y="191155"/>
            <a:ext cx="2324101" cy="1857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462FE81-452E-42D4-81A5-AC969C45716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7848" y="2251976"/>
            <a:ext cx="4756151" cy="402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04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50B0E8C-6C84-4D33-80C0-DEDA49AE8731}"/>
              </a:ext>
            </a:extLst>
          </p:cNvPr>
          <p:cNvSpPr txBox="1"/>
          <p:nvPr/>
        </p:nvSpPr>
        <p:spPr>
          <a:xfrm>
            <a:off x="598394" y="135402"/>
            <a:ext cx="4746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Spring Art Activities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F033F8E-641A-4A65-85D6-9DF69526D539}"/>
              </a:ext>
            </a:extLst>
          </p:cNvPr>
          <p:cNvSpPr txBox="1"/>
          <p:nvPr/>
        </p:nvSpPr>
        <p:spPr>
          <a:xfrm>
            <a:off x="-2389094" y="898400"/>
            <a:ext cx="1165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Have you spotted any butterflies on your walks?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I’ve seen lots of butterflies, tortoise shells and orange tips.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AEF3CD5-225D-4AA6-8D37-4961536C8B3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46796" y="191156"/>
            <a:ext cx="2254435" cy="16908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9F681AF-E266-4536-85D8-51E641D031F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6899" y="138905"/>
            <a:ext cx="2181081" cy="17430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07D7146-1485-4012-8620-00AB7EDF86E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40056" y="2048530"/>
            <a:ext cx="2017670" cy="3200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D950D6B-3A32-4464-951D-5ED0E237D6F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4639" y="2057400"/>
            <a:ext cx="2017670" cy="3200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DBF3627-B570-4A93-9361-285EF9401CA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44256" y="2048530"/>
            <a:ext cx="2165550" cy="3200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D38F75C-43E0-4637-8B59-50DE53A3D07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48416" y="2092153"/>
            <a:ext cx="2165550" cy="3113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576FB3F-F906-4103-87D1-F00356D3C26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96336" y="2051795"/>
            <a:ext cx="2165550" cy="31938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BD0C643-6CB7-4486-8FCB-74B77BAE53EC}"/>
              </a:ext>
            </a:extLst>
          </p:cNvPr>
          <p:cNvSpPr txBox="1"/>
          <p:nvPr/>
        </p:nvSpPr>
        <p:spPr>
          <a:xfrm>
            <a:off x="145062" y="5354646"/>
            <a:ext cx="2188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I folded a piece of paper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in half. Then drew half a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butterfly shape on the fold.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0289F40-00D5-420C-84DC-F564451466D8}"/>
              </a:ext>
            </a:extLst>
          </p:cNvPr>
          <p:cNvSpPr/>
          <p:nvPr/>
        </p:nvSpPr>
        <p:spPr>
          <a:xfrm>
            <a:off x="2418159" y="5400812"/>
            <a:ext cx="19139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I cut my shape out.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5B085E3-6FB3-4F04-B78B-C607097A9A53}"/>
              </a:ext>
            </a:extLst>
          </p:cNvPr>
          <p:cNvSpPr/>
          <p:nvPr/>
        </p:nvSpPr>
        <p:spPr>
          <a:xfrm>
            <a:off x="4481439" y="5296167"/>
            <a:ext cx="21655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I drew the same symmetrical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patterns on each wing.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0F8A67E-DF50-46A0-940B-B65C924FE358}"/>
              </a:ext>
            </a:extLst>
          </p:cNvPr>
          <p:cNvSpPr/>
          <p:nvPr/>
        </p:nvSpPr>
        <p:spPr>
          <a:xfrm>
            <a:off x="6796336" y="5283124"/>
            <a:ext cx="21655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I found some scrap paper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and cut out a body and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antennae.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I glued  the body to the 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fold on my butterfly.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17DE192C-68A6-44F0-8558-DC3F3B06871B}"/>
              </a:ext>
            </a:extLst>
          </p:cNvPr>
          <p:cNvSpPr/>
          <p:nvPr/>
        </p:nvSpPr>
        <p:spPr>
          <a:xfrm>
            <a:off x="9148416" y="527659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I played with my butterfly!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Well, just for a wee while.</a:t>
            </a:r>
          </a:p>
        </p:txBody>
      </p:sp>
    </p:spTree>
    <p:extLst>
      <p:ext uri="{BB962C8B-B14F-4D97-AF65-F5344CB8AC3E}">
        <p14:creationId xmlns:p14="http://schemas.microsoft.com/office/powerpoint/2010/main" val="2109680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CA74BDF-F402-4533-8D02-B1BBA8E2E5BA}"/>
              </a:ext>
            </a:extLst>
          </p:cNvPr>
          <p:cNvSpPr txBox="1"/>
          <p:nvPr/>
        </p:nvSpPr>
        <p:spPr>
          <a:xfrm>
            <a:off x="111034" y="970280"/>
            <a:ext cx="71593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Now for something trickier.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Follow the you tube video to draw this butterfly</a:t>
            </a:r>
          </a:p>
          <a:p>
            <a:r>
              <a:rPr lang="en-GB" dirty="0">
                <a:latin typeface="Comic Sans MS" panose="030F0702030302020204" pitchFamily="66" charset="0"/>
              </a:rPr>
              <a:t>Google search: art for kids hub how to draw a monarch butterfly</a:t>
            </a:r>
          </a:p>
          <a:p>
            <a:r>
              <a:rPr lang="en-GB" dirty="0">
                <a:hlinkClick r:id="rId2"/>
              </a:rPr>
              <a:t>https://www.youtube.com/watch?v=NLWNOafqfh0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189D2AE-C881-4518-8143-206346D58A6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5550" y="330200"/>
            <a:ext cx="4376964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39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277</Words>
  <Application>Microsoft Office PowerPoint</Application>
  <PresentationFormat>Custom</PresentationFormat>
  <Paragraphs>48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</dc:creator>
  <cp:lastModifiedBy>Fiona Robley</cp:lastModifiedBy>
  <cp:revision>17</cp:revision>
  <dcterms:created xsi:type="dcterms:W3CDTF">2020-04-28T10:01:18Z</dcterms:created>
  <dcterms:modified xsi:type="dcterms:W3CDTF">2020-05-19T07:16:21Z</dcterms:modified>
</cp:coreProperties>
</file>