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C5B3-36A1-4B94-B855-DE4098CF8E69}" type="datetimeFigureOut">
              <a:rPr lang="en-GB" smtClean="0"/>
              <a:pPr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C5B3-36A1-4B94-B855-DE4098CF8E69}" type="datetimeFigureOut">
              <a:rPr lang="en-GB" smtClean="0"/>
              <a:pPr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C5B3-36A1-4B94-B855-DE4098CF8E69}" type="datetimeFigureOut">
              <a:rPr lang="en-GB" smtClean="0"/>
              <a:pPr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C5B3-36A1-4B94-B855-DE4098CF8E69}" type="datetimeFigureOut">
              <a:rPr lang="en-GB" smtClean="0"/>
              <a:pPr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C5B3-36A1-4B94-B855-DE4098CF8E69}" type="datetimeFigureOut">
              <a:rPr lang="en-GB" smtClean="0"/>
              <a:pPr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C5B3-36A1-4B94-B855-DE4098CF8E69}" type="datetimeFigureOut">
              <a:rPr lang="en-GB" smtClean="0"/>
              <a:pPr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C5B3-36A1-4B94-B855-DE4098CF8E69}" type="datetimeFigureOut">
              <a:rPr lang="en-GB" smtClean="0"/>
              <a:pPr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C5B3-36A1-4B94-B855-DE4098CF8E69}" type="datetimeFigureOut">
              <a:rPr lang="en-GB" smtClean="0"/>
              <a:pPr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C5B3-36A1-4B94-B855-DE4098CF8E69}" type="datetimeFigureOut">
              <a:rPr lang="en-GB" smtClean="0"/>
              <a:pPr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C5B3-36A1-4B94-B855-DE4098CF8E69}" type="datetimeFigureOut">
              <a:rPr lang="en-GB" smtClean="0"/>
              <a:pPr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C5B3-36A1-4B94-B855-DE4098CF8E69}" type="datetimeFigureOut">
              <a:rPr lang="en-GB" smtClean="0"/>
              <a:pPr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4DCC5B3-36A1-4B94-B855-DE4098CF8E69}" type="datetimeFigureOut">
              <a:rPr lang="en-GB" smtClean="0"/>
              <a:pPr/>
              <a:t>11/05/2020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1126664-0B2C-477B-A968-7AEAD6073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6511" y="47917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solidFill>
                  <a:srgbClr val="292934"/>
                </a:solidFill>
                <a:latin typeface="SassoonCRInfant" panose="02010503020300020003" pitchFamily="2" charset="0"/>
              </a:rPr>
              <a:t>Mrs Brown’s Weekly </a:t>
            </a:r>
            <a:r>
              <a:rPr lang="en-GB" sz="2400" b="1" u="sng" dirty="0">
                <a:solidFill>
                  <a:srgbClr val="292934"/>
                </a:solidFill>
                <a:latin typeface="SassoonCRInfant" panose="02010503020300020003" pitchFamily="2" charset="0"/>
              </a:rPr>
              <a:t>Challenge – </a:t>
            </a:r>
            <a:r>
              <a:rPr lang="en-GB" sz="2400" b="1" u="sng" dirty="0" smtClean="0">
                <a:solidFill>
                  <a:srgbClr val="292934"/>
                </a:solidFill>
                <a:latin typeface="SassoonCRInfant" panose="02010503020300020003" pitchFamily="2" charset="0"/>
              </a:rPr>
              <a:t>11</a:t>
            </a:r>
            <a:r>
              <a:rPr lang="en-GB" sz="2400" b="1" u="sng" baseline="30000" dirty="0" smtClean="0">
                <a:solidFill>
                  <a:srgbClr val="292934"/>
                </a:solidFill>
                <a:latin typeface="SassoonCRInfant" panose="02010503020300020003" pitchFamily="2" charset="0"/>
              </a:rPr>
              <a:t>th</a:t>
            </a:r>
            <a:r>
              <a:rPr lang="en-GB" sz="2400" b="1" u="sng" dirty="0" smtClean="0">
                <a:solidFill>
                  <a:srgbClr val="292934"/>
                </a:solidFill>
                <a:latin typeface="SassoonCRInfant" panose="02010503020300020003" pitchFamily="2" charset="0"/>
              </a:rPr>
              <a:t> </a:t>
            </a:r>
            <a:r>
              <a:rPr lang="en-GB" sz="2400" b="1" u="sng" dirty="0" smtClean="0">
                <a:solidFill>
                  <a:srgbClr val="292934"/>
                </a:solidFill>
                <a:latin typeface="SassoonCRInfant" panose="02010503020300020003" pitchFamily="2" charset="0"/>
              </a:rPr>
              <a:t>May</a:t>
            </a:r>
            <a:r>
              <a:rPr lang="en-GB" sz="2400" b="1" u="sng" dirty="0" smtClean="0">
                <a:solidFill>
                  <a:srgbClr val="292934"/>
                </a:solidFill>
                <a:latin typeface="SassoonCRInfant" panose="02010503020300020003" pitchFamily="2" charset="0"/>
              </a:rPr>
              <a:t>  </a:t>
            </a:r>
            <a:r>
              <a:rPr lang="en-GB" sz="2400" b="1" u="sng" dirty="0" smtClean="0">
                <a:solidFill>
                  <a:srgbClr val="292934"/>
                </a:solidFill>
                <a:latin typeface="SassoonCRInfant" panose="02010503020300020003" pitchFamily="2" charset="0"/>
              </a:rPr>
              <a:t>2020</a:t>
            </a:r>
            <a:endParaRPr lang="en-GB" sz="2400" b="1" u="sng" dirty="0">
              <a:solidFill>
                <a:srgbClr val="292934"/>
              </a:solidFill>
              <a:latin typeface="SassoonCRInfant" panose="02010503020300020003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2207" y="1004543"/>
            <a:ext cx="66540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Have a scavenger hunt around your house and garden! Can you find an item for every letter of the alphabet?  </a:t>
            </a:r>
          </a:p>
          <a:p>
            <a:pPr algn="ctr"/>
            <a:r>
              <a:rPr lang="en-GB" b="1" dirty="0" smtClean="0">
                <a:latin typeface="SassoonCRInfant" panose="02010503020300020003" pitchFamily="2" charset="0"/>
              </a:rPr>
              <a:t>Take a picture of your items and send it to eileen.brown@westlothian.org.uk</a:t>
            </a:r>
            <a:endParaRPr lang="en-GB" b="1" dirty="0">
              <a:latin typeface="SassoonCRInfant" panose="02010503020300020003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035" y="716702"/>
            <a:ext cx="1726080" cy="10183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070" y="2059619"/>
            <a:ext cx="2157274" cy="25390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87083" y="3056510"/>
            <a:ext cx="4847208" cy="3211799"/>
          </a:xfrm>
          <a:prstGeom prst="rect">
            <a:avLst/>
          </a:prstGeom>
        </p:spPr>
      </p:pic>
      <p:pic>
        <p:nvPicPr>
          <p:cNvPr id="1028" name="Picture 4" descr="Cassell Elementary School Alphabet Scavenger Hunt Lis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54893" y="3053918"/>
            <a:ext cx="3263233" cy="2547891"/>
          </a:xfrm>
          <a:prstGeom prst="rect">
            <a:avLst/>
          </a:prstGeom>
          <a:noFill/>
        </p:spPr>
      </p:pic>
      <p:sp>
        <p:nvSpPr>
          <p:cNvPr id="1030" name="AutoShape 6" descr="Stoneyburn Primary Parent Council - 6,275 Photos - Elementar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Stoneyburn Primary Parent Council - 6,275 Photos - Elementar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144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</TotalTime>
  <Words>41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PowerPoint Presentation</vt:lpstr>
    </vt:vector>
  </TitlesOfParts>
  <Company>West Lothian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Vicky Fish</dc:creator>
  <cp:lastModifiedBy>Fiona Robley</cp:lastModifiedBy>
  <cp:revision>13</cp:revision>
  <dcterms:created xsi:type="dcterms:W3CDTF">2020-03-27T08:29:19Z</dcterms:created>
  <dcterms:modified xsi:type="dcterms:W3CDTF">2020-05-11T07:00:06Z</dcterms:modified>
</cp:coreProperties>
</file>