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2635470-E529-4343-B033-B48F0644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F142EE9-06DA-480C-A1AC-64739DBAA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4AD7369-00D8-475A-8019-B7DD2C494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6D0E-A03C-498A-9606-199AA7FE5FFD}" type="datetimeFigureOut">
              <a:rPr lang="en-GB" smtClean="0"/>
              <a:pPr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52873B-43CD-4829-9813-B8AFB055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C52AF2D-9903-4125-BE40-6ED5504FF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0F24-CCDF-49F7-ACA7-09624EF0E0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80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647D41-3E72-4857-9774-6BF0175EF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B557AAD-3B6C-4F06-9D4E-DEF0C2563B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4047B0-82B4-445E-8612-FB23B58A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6D0E-A03C-498A-9606-199AA7FE5FFD}" type="datetimeFigureOut">
              <a:rPr lang="en-GB" smtClean="0"/>
              <a:pPr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AC84EE-367F-43B3-93CD-ECAC1BC0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A96041-EF46-49E9-8C49-7FC8A080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0F24-CCDF-49F7-ACA7-09624EF0E0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736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CB41C0B-DCBD-4D6D-8C41-BE299EA7B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4BBC76A-AE3D-4012-9846-5EA8E2CCD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AC3C55B-65B4-409C-B9FB-15D1BD023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6D0E-A03C-498A-9606-199AA7FE5FFD}" type="datetimeFigureOut">
              <a:rPr lang="en-GB" smtClean="0"/>
              <a:pPr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F60399-4FED-45CE-94D5-5B9FF3FDC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7FEF1B7-7C16-466C-92A3-638E10A62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0F24-CCDF-49F7-ACA7-09624EF0E0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993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EF5534F-B0F5-4DF2-BCBB-6379CEC1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EADB1B-22FC-4845-AA25-7A822DEB3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900A5D4-0729-4A25-9F7C-030C34308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6D0E-A03C-498A-9606-199AA7FE5FFD}" type="datetimeFigureOut">
              <a:rPr lang="en-GB" smtClean="0"/>
              <a:pPr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B29F2E-6A8F-4E00-BB3A-EE722AE30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05E6EB9-FA39-4E4C-9205-A686F1B7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0F24-CCDF-49F7-ACA7-09624EF0E0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14593B-5AF5-484C-995D-DE8A811DD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B9681B1-45CA-4D80-8929-66B10EEBD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2A3C75B-293D-4832-982D-EF0520E0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6D0E-A03C-498A-9606-199AA7FE5FFD}" type="datetimeFigureOut">
              <a:rPr lang="en-GB" smtClean="0"/>
              <a:pPr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C7B3AD-1C16-456C-B1A4-60601213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4537D8-40CB-4DDD-9616-5A1CE97C6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0F24-CCDF-49F7-ACA7-09624EF0E0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616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EC3C3F-42A6-4CFD-A7E7-88FFDFE8E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2BD6F-206F-44BF-9339-0D2F54FDD3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0AF1748-E110-4AC6-877E-F9D7E9498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D428643-8679-4082-A263-6CED3A58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6D0E-A03C-498A-9606-199AA7FE5FFD}" type="datetimeFigureOut">
              <a:rPr lang="en-GB" smtClean="0"/>
              <a:pPr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8F7B37-4CAE-45D8-BD12-B90773B3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F240294-7196-4F0A-9A4C-8EC55DC3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0F24-CCDF-49F7-ACA7-09624EF0E0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86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208B6B-8222-474D-9CC8-A2EC63B8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43A2052-3623-4B6D-B3A9-B550B8C6C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354592A-DC78-4C96-B80F-24A35A077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1927825-B153-47D4-8716-529C393219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AA8CA9A-8737-41A9-ACC2-8231F8C5F6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3BB2810-3EEE-4B3B-8E8E-F93AE76DB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6D0E-A03C-498A-9606-199AA7FE5FFD}" type="datetimeFigureOut">
              <a:rPr lang="en-GB" smtClean="0"/>
              <a:pPr/>
              <a:t>11/05/2020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28757F3-FC45-40F6-A732-D26E7235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1F50C67-294D-4C74-B3FF-BCBB4CF6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0F24-CCDF-49F7-ACA7-09624EF0E0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659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A3390F-539D-4FCC-9108-F2FCEF994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7BC363EA-5C65-409A-8B10-874C52FA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6D0E-A03C-498A-9606-199AA7FE5FFD}" type="datetimeFigureOut">
              <a:rPr lang="en-GB" smtClean="0"/>
              <a:pPr/>
              <a:t>11/05/2020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2B904F-3F30-49E3-A700-9D4DB595D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F8318D4-0EDA-4660-837C-E12048692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0F24-CCDF-49F7-ACA7-09624EF0E0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14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1715763-C7BD-453A-B999-82FE0815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6D0E-A03C-498A-9606-199AA7FE5FFD}" type="datetimeFigureOut">
              <a:rPr lang="en-GB" smtClean="0"/>
              <a:pPr/>
              <a:t>11/05/2020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ECC022-E8EF-4320-8EDA-50EA73E1F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10EFC7E-304C-4206-93C4-7CAF486C1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0F24-CCDF-49F7-ACA7-09624EF0E0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358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7B0F45-F5EC-4F5D-963A-3C482E642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75C6B3-B1F4-4F58-8FDC-2EBC5F651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4A032AE-7FB5-4F0F-9DD4-9705D3A77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B183A93-37DD-4299-BCE0-20943E24C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6D0E-A03C-498A-9606-199AA7FE5FFD}" type="datetimeFigureOut">
              <a:rPr lang="en-GB" smtClean="0"/>
              <a:pPr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0D6015B-5523-470C-A892-8594A3975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03C235-625F-43FF-949E-9BEEFBBB1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0F24-CCDF-49F7-ACA7-09624EF0E0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07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1E5460-87C4-47D1-9EDB-BF8451A2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6605507-3DA1-4515-8797-23F157335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62C74FC-3499-4DFD-8DEE-69F3A73472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360091-2BC4-4289-A7FD-A1BD88B4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C6D0E-A03C-498A-9606-199AA7FE5FFD}" type="datetimeFigureOut">
              <a:rPr lang="en-GB" smtClean="0"/>
              <a:pPr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5B56A83-7D3E-4ACA-99CC-A86E5D267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D17F996-37C5-4A7D-BEC7-282A5925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20F24-CCDF-49F7-ACA7-09624EF0E0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8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184EABF-BDB1-46F3-ACD0-3B58B2D75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DE332F-70A9-4EB7-BD2D-5BF6C7F7D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576E0E-EEA9-4E2A-8931-C805F865A6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C6D0E-A03C-498A-9606-199AA7FE5FFD}" type="datetimeFigureOut">
              <a:rPr lang="en-GB" smtClean="0"/>
              <a:pPr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2D45AF-DD45-4B17-9BD7-822C5CA43A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8DBF5F-1B2F-4AE5-8601-1D8DCA990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20F24-CCDF-49F7-ACA7-09624EF0E0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artfulparent.com/doodle-cubes-art-activity-kid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1C5E802-F3E0-4425-8F37-959B97689B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3778"/>
            <a:ext cx="12192000" cy="54991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02B4276-EF01-4891-9620-D5DCFFF20C66}"/>
              </a:ext>
            </a:extLst>
          </p:cNvPr>
          <p:cNvSpPr/>
          <p:nvPr/>
        </p:nvSpPr>
        <p:spPr>
          <a:xfrm>
            <a:off x="769434" y="1882078"/>
            <a:ext cx="9982200" cy="34621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CF7AAA-3DBF-4DED-99D3-FB0D611D6B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8200" y="398463"/>
            <a:ext cx="7620000" cy="96043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Mindful doodle 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5E5163B-99FA-4A7D-8413-439DA878C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100" y="2054922"/>
            <a:ext cx="9982200" cy="3289300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Doodling is an important way for everyone to:</a:t>
            </a:r>
          </a:p>
          <a:p>
            <a:r>
              <a:rPr lang="en-GB" dirty="0">
                <a:latin typeface="Comic Sans MS" panose="030F0702030302020204" pitchFamily="66" charset="0"/>
              </a:rPr>
              <a:t>Relax</a:t>
            </a:r>
          </a:p>
          <a:p>
            <a:r>
              <a:rPr lang="en-GB" dirty="0">
                <a:latin typeface="Comic Sans MS" panose="030F0702030302020204" pitchFamily="66" charset="0"/>
              </a:rPr>
              <a:t>Stay focused</a:t>
            </a:r>
          </a:p>
          <a:p>
            <a:r>
              <a:rPr lang="en-GB" dirty="0">
                <a:latin typeface="Comic Sans MS" panose="030F0702030302020204" pitchFamily="66" charset="0"/>
              </a:rPr>
              <a:t>Grasp new concepts</a:t>
            </a:r>
          </a:p>
          <a:p>
            <a:r>
              <a:rPr lang="en-GB" dirty="0">
                <a:latin typeface="Comic Sans MS" panose="030F0702030302020204" pitchFamily="66" charset="0"/>
              </a:rPr>
              <a:t>Retain information</a:t>
            </a:r>
          </a:p>
          <a:p>
            <a:r>
              <a:rPr lang="en-GB" dirty="0">
                <a:latin typeface="Comic Sans MS" panose="030F0702030302020204" pitchFamily="66" charset="0"/>
              </a:rPr>
              <a:t>Think amazing creative thoughts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The following slides have different doodling options for you to choose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92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1588F0-FE7C-4C4B-B7DB-3C674ED9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>
                <a:latin typeface="Comic Sans MS" panose="030F0702030302020204" pitchFamily="66" charset="0"/>
              </a:rPr>
              <a:t>Mindful doodle art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DE0A52-8AB1-4D21-89A0-1654F0836B3C}"/>
              </a:ext>
            </a:extLst>
          </p:cNvPr>
          <p:cNvSpPr txBox="1"/>
          <p:nvPr/>
        </p:nvSpPr>
        <p:spPr>
          <a:xfrm>
            <a:off x="-752764" y="929263"/>
            <a:ext cx="485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22D192-B83F-45F6-923E-0B8EB66E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12" y="1079005"/>
            <a:ext cx="6166523" cy="56993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Relax and enjoy some mindful doodling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All you need is some paper and a pencil or pen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Find a comfy space, get settled in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Nothing to think about for the next wee while except doodles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Here are some doodle ideas to explore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Be creative and invent your own doodles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My favourite part of doodling is colouring my doodles in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6E03D18-E667-4A33-BD9D-0D807E02B7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16438" y="593436"/>
            <a:ext cx="485832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8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1588F0-FE7C-4C4B-B7DB-3C674ED9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Mindful doodle art ideas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DE0A52-8AB1-4D21-89A0-1654F0836B3C}"/>
              </a:ext>
            </a:extLst>
          </p:cNvPr>
          <p:cNvSpPr txBox="1"/>
          <p:nvPr/>
        </p:nvSpPr>
        <p:spPr>
          <a:xfrm>
            <a:off x="-752764" y="929263"/>
            <a:ext cx="485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22D192-B83F-45F6-923E-0B8EB66E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13" y="1079005"/>
            <a:ext cx="5676996" cy="5699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272A3C81-74F6-42C6-A631-1D15ED0ADEA5}"/>
              </a:ext>
            </a:extLst>
          </p:cNvPr>
          <p:cNvGrpSpPr/>
          <p:nvPr/>
        </p:nvGrpSpPr>
        <p:grpSpPr>
          <a:xfrm>
            <a:off x="458696" y="1110397"/>
            <a:ext cx="10878456" cy="5732308"/>
            <a:chOff x="458696" y="1110397"/>
            <a:chExt cx="10878456" cy="5732308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7CF846A0-8229-4FB1-8799-A1DDAE4058DE}"/>
                </a:ext>
              </a:extLst>
            </p:cNvPr>
            <p:cNvGrpSpPr/>
            <p:nvPr/>
          </p:nvGrpSpPr>
          <p:grpSpPr>
            <a:xfrm>
              <a:off x="458696" y="1110397"/>
              <a:ext cx="10878456" cy="2816521"/>
              <a:chOff x="399501" y="1066761"/>
              <a:chExt cx="10720425" cy="2816521"/>
            </a:xfrm>
          </p:grpSpPr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881E5B16-AFC0-4DCF-9BA2-F976AEE265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8557784" y="1116261"/>
                <a:ext cx="2562142" cy="2717917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="" xmlns:a16="http://schemas.microsoft.com/office/drawing/2014/main" id="{149C8D9F-FA16-4787-89A6-4AFD844A4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5587237" y="1099894"/>
                <a:ext cx="3002973" cy="275065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="" xmlns:a16="http://schemas.microsoft.com/office/drawing/2014/main" id="{DD7C3606-EDC6-42C6-9596-076CC1548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880789" y="1099894"/>
                <a:ext cx="2706448" cy="278338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="" xmlns:a16="http://schemas.microsoft.com/office/drawing/2014/main" id="{1221DBAD-EE29-414F-89CB-1CBCED7CA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99501" y="1066761"/>
                <a:ext cx="2481287" cy="2783388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BADF8BE8-28F8-46A3-9432-9748BA6B19F7}"/>
                </a:ext>
              </a:extLst>
            </p:cNvPr>
            <p:cNvGrpSpPr/>
            <p:nvPr/>
          </p:nvGrpSpPr>
          <p:grpSpPr>
            <a:xfrm>
              <a:off x="458696" y="3862518"/>
              <a:ext cx="10871946" cy="2980187"/>
              <a:chOff x="465206" y="3877813"/>
              <a:chExt cx="10871946" cy="2980187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="" xmlns:a16="http://schemas.microsoft.com/office/drawing/2014/main" id="{B6CDB4A2-018E-4A08-B57B-FA16E8CEB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65206" y="3908593"/>
                <a:ext cx="2474777" cy="2821770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="" xmlns:a16="http://schemas.microsoft.com/office/drawing/2014/main" id="{FFED7A60-ADD1-48F0-8A9B-0E171CC89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939983" y="3893785"/>
                <a:ext cx="1914625" cy="2821770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="" xmlns:a16="http://schemas.microsoft.com/office/drawing/2014/main" id="{93E1736B-30B1-4D82-947B-87B5B5C1D5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4840749" y="3907030"/>
                <a:ext cx="2283463" cy="285842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="" xmlns:a16="http://schemas.microsoft.com/office/drawing/2014/main" id="{3DFFC3CB-AC53-41CB-8F8D-E210084B09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7068254" y="3907030"/>
                <a:ext cx="2183761" cy="2950970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="" xmlns:a16="http://schemas.microsoft.com/office/drawing/2014/main" id="{E57D334C-4113-450B-982C-5AF7FCB37A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9252015" y="3877813"/>
                <a:ext cx="2085137" cy="295096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5645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1588F0-FE7C-4C4B-B7DB-3C674ED9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Mindful doodle art ideas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DE0A52-8AB1-4D21-89A0-1654F0836B3C}"/>
              </a:ext>
            </a:extLst>
          </p:cNvPr>
          <p:cNvSpPr txBox="1"/>
          <p:nvPr/>
        </p:nvSpPr>
        <p:spPr>
          <a:xfrm>
            <a:off x="-752764" y="929263"/>
            <a:ext cx="4858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122D192-B83F-45F6-923E-0B8EB66E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913" y="1079005"/>
            <a:ext cx="5676996" cy="56993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9DBC7A0-F9B5-4BED-9A6C-9735021275D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822" y="1079005"/>
            <a:ext cx="4363123" cy="35147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19DA6CD-5DDB-48FC-9C6F-A5B3757D68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8945" y="1079005"/>
            <a:ext cx="2790536" cy="3514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F8C62A3-2E7F-475E-A710-1548ED94917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9481" y="1079004"/>
            <a:ext cx="4147224" cy="35147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71B1D70-63E2-48CF-998B-CDBD7C99DF4A}"/>
              </a:ext>
            </a:extLst>
          </p:cNvPr>
          <p:cNvSpPr txBox="1"/>
          <p:nvPr/>
        </p:nvSpPr>
        <p:spPr>
          <a:xfrm>
            <a:off x="1388340" y="4709782"/>
            <a:ext cx="92317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Always have some paper and a pen/pencil handy, you can doodle anywhere.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Are things getting tough?…………..have a doodle break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Struggling to stay focussed?…………….have a doodle break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Feeling bored?………………..have a doodle break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Want to relax and forget about the world?……………….have a doodle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The more you practise the more creative you will become.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Enjoy doodling.</a:t>
            </a:r>
          </a:p>
        </p:txBody>
      </p:sp>
    </p:spTree>
    <p:extLst>
      <p:ext uri="{BB962C8B-B14F-4D97-AF65-F5344CB8AC3E}">
        <p14:creationId xmlns:p14="http://schemas.microsoft.com/office/powerpoint/2010/main" val="25892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1588F0-FE7C-4C4B-B7DB-3C674ED9E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Mindful doodle art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5F53783-E428-493C-A839-225653C11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2" y="1690688"/>
            <a:ext cx="6098309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If you have access to a computer and printer you might like to try and create a ‘doodle cube’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You can download the template for the cube on ‘The Artful parent’ website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Google search: The Artful Parent Doodle cubes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or click the link below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https://artfulparent.com/doodle-cubes-art-activity-kids/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7B916D-2EBF-4E81-8098-2686FEC605E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08982" y="365125"/>
            <a:ext cx="4572000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1588F0-FE7C-4C4B-B7DB-3C674ED9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Mindful doodle art</a:t>
            </a:r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77A4B675-C054-49EE-ABB5-7AF09C734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5426323" y="-189279"/>
            <a:ext cx="4941564" cy="8035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DE0A52-8AB1-4D21-89A0-1654F0836B3C}"/>
              </a:ext>
            </a:extLst>
          </p:cNvPr>
          <p:cNvSpPr txBox="1"/>
          <p:nvPr/>
        </p:nvSpPr>
        <p:spPr>
          <a:xfrm>
            <a:off x="120074" y="1357745"/>
            <a:ext cx="369454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You could try and make your own 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cube at home.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You’ll need an A4 sheet of paper or card, a ruler or square shapes to draw around, pencil, scissors, glue or </a:t>
            </a:r>
            <a:r>
              <a:rPr lang="en-GB" sz="1600" dirty="0" err="1">
                <a:latin typeface="Comic Sans MS" panose="030F0702030302020204" pitchFamily="66" charset="0"/>
              </a:rPr>
              <a:t>sellotape</a:t>
            </a:r>
            <a:endParaRPr lang="en-GB" sz="1600" dirty="0">
              <a:latin typeface="Comic Sans MS" panose="030F0702030302020204" pitchFamily="66" charset="0"/>
            </a:endParaRP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You will need some help for this.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Look at the cube template opposite.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A cube is made up of 6 squares all the same size.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Draw your squares in the same position as the template. Draw them around the same size or bigger. Remember to draw on the flaps,</a:t>
            </a:r>
          </a:p>
          <a:p>
            <a:r>
              <a:rPr lang="en-GB" sz="1600" dirty="0">
                <a:latin typeface="Comic Sans MS" panose="030F0702030302020204" pitchFamily="66" charset="0"/>
              </a:rPr>
              <a:t>this will help you join cube.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r>
              <a:rPr lang="en-GB" sz="1600" dirty="0">
                <a:latin typeface="Comic Sans MS" panose="030F0702030302020204" pitchFamily="66" charset="0"/>
              </a:rPr>
              <a:t>Go to the next slide.</a:t>
            </a:r>
          </a:p>
          <a:p>
            <a:endParaRPr lang="en-GB" sz="1600" dirty="0">
              <a:latin typeface="Comic Sans MS" panose="030F0702030302020204" pitchFamily="66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3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1588F0-FE7C-4C4B-B7DB-3C674ED9E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Mindful doodle art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4DE0A52-8AB1-4D21-89A0-1654F0836B3C}"/>
              </a:ext>
            </a:extLst>
          </p:cNvPr>
          <p:cNvSpPr txBox="1"/>
          <p:nvPr/>
        </p:nvSpPr>
        <p:spPr>
          <a:xfrm>
            <a:off x="92363" y="1228437"/>
            <a:ext cx="485832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This is the fun part.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Choose your art materials, pencils, pens, crayons anything you want.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Find a comfy space to work.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Get settled in.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Begin doodling.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Choose you favourite lines and shapes to draw.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Layer them with more lines and shapes.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Enjoy taking your time to colour them in.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Now you can cut out your cube template, fold the flaps and join in together.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0D9BD42F-EABF-4AD6-9F63-F8C2DBCD91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078037" y="2324553"/>
            <a:ext cx="4946071" cy="3843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CB005A-2F50-4C8B-BEF9-FB207AEFE6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48263" y="0"/>
            <a:ext cx="3843738" cy="439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567" y="207851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Remember to send photos of your doodles to Mrs Brown.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Eileen.brown@westlothian.org.uk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426</Words>
  <Application>Microsoft Office PowerPoint</Application>
  <PresentationFormat>Custom</PresentationFormat>
  <Paragraphs>76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Mindful doodle art</vt:lpstr>
      <vt:lpstr>Mindful doodle art</vt:lpstr>
      <vt:lpstr>Mindful doodle art ideas</vt:lpstr>
      <vt:lpstr>Mindful doodle art ideas</vt:lpstr>
      <vt:lpstr>Mindful doodle art</vt:lpstr>
      <vt:lpstr>Mindful doodle art</vt:lpstr>
      <vt:lpstr>Mindful doodle art</vt:lpstr>
      <vt:lpstr>Remember to send photos of your doodles to Mrs Brown.  Eileen.brown@westlothian.org.uk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</dc:creator>
  <cp:lastModifiedBy>Fiona Robley</cp:lastModifiedBy>
  <cp:revision>16</cp:revision>
  <dcterms:created xsi:type="dcterms:W3CDTF">2020-04-30T13:30:28Z</dcterms:created>
  <dcterms:modified xsi:type="dcterms:W3CDTF">2020-05-11T06:54:21Z</dcterms:modified>
</cp:coreProperties>
</file>