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68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83B1C4-93D7-4BEA-980D-895CCCFEB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E2AAFE0-4E16-4D14-AEF1-38EFC9E0F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009F8-ED3C-4A7A-9679-6C761D3A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03B412-879F-49FC-B667-1553C8B1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4F3C2D-5DC7-492F-9B45-4C820ED3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71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3C20D0-C0FC-424D-97EE-8470FE8E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3FBA32-965A-41DF-9D4B-55AF8186E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F41D3C-5820-4812-98E2-DDC889A4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87B797-3E7A-42BF-92D0-0EDF37FD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9C2788-1AE0-4A70-8761-6A9438EE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7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7AAA587-D397-4D3B-98D3-14C64FB6C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D940B7-3EE1-4709-BAB6-9B9315418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40C008-90CB-4DCB-A7B3-D3DBA4E3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DB8815-469F-49C9-A282-E08447F0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17BE0B-B7B8-49EB-8D78-5F8BF2E8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5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54E8C4-8A33-4147-831F-EEFA6BE7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190842-0A54-46FE-828D-98A28132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25D49C-9BBC-4A7A-B1C4-20CFBDD1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A3F567-ACFE-46E8-B836-4E850857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51C407-970D-40BD-916F-25F78063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13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F48A7-EEE6-4E0B-A666-EA94D4CC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FE499A-78AF-46CC-BE2A-AF3DBBE9F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08A367-00FA-4B38-BD49-B50611D0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4DEB7C-4A55-4226-B998-9A92500C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FF7C7C-6939-47F6-9689-27FB6DA7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06FA9-C98F-4573-8847-FCDD8667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A2F196-ED01-405D-807F-22DBF6BC8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DF7840-12E2-4AF2-B520-54E4E943D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6E0358-DEA6-41E7-9A04-CCE5F1EC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12D81A-BA40-4064-8C5A-213BBF11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340312-48A0-4BCC-904F-19688E53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4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671E7-9F38-439F-84E2-5422CB5F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6DA15D-7B81-4292-9252-BAF615F7B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B7E6DE-CC61-44FC-8C48-8539CB1E6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2A0C9B-FFE0-4FF4-B48D-75B411FA7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55F88DE-E67A-4D73-ADA2-702A063DC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67C0C20-B849-42C8-BB29-80202181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B5D55AE-F609-4563-A28D-C45BC7B9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544EAA5-A1E1-4AF7-9EA0-A0E5FADB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2914A8-C6CC-4482-B8C0-18A1F63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4DD3DD4-825D-4910-A3BF-E01CBB94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7342491-F212-432F-9DD6-24A45490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12647F-E916-49D1-AD06-4981AE04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2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9BB932-9279-4550-8FA4-140430F9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F2868E-33B7-4697-9606-3A4937A3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020E41-1162-4625-8140-6795CCE3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2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46475C-968F-402E-AB7B-6225822E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969E72-A15D-458F-A750-8D3D15E6E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788DC7-09D7-4BC3-A29F-31532E411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50A2B1-DAF6-4E6D-B09D-5A9AAB76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0A709A-0B67-471C-AB9F-4DB121B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50CE7A-122C-4525-A6AD-0E8212A2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66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5D176-4F32-4A1F-A3C0-A019CC16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D32AB10-CBB9-4281-B65C-27EE2E13A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FA748-57C8-47C1-B625-FA8B27ABF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3D8CD7-901C-4170-B39E-E62C1F61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0631DB-2259-40C4-875A-72E7AEE2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561DE2-38DE-47AA-BFE0-1630857D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62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A3E9F76-0C6B-43D1-9273-4E2990F1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AF6260-A7EC-4A09-848E-7142FF83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3D3A36-F037-4A6E-9EE2-CD5F905CE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F0171-D9D3-4C06-A38B-E282B83EE522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638D32-D88F-4188-9426-C4EC6CADF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8596BD-3E9D-4A7D-956B-2EC864179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63410-0ECA-48AA-A1BE-486360847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9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44JRTIxSQ" TargetMode="External"/><Relationship Id="rId2" Type="http://schemas.openxmlformats.org/officeDocument/2006/relationships/hyperlink" Target="https://www.youtube.com/watch?v=hdq0OclL4v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opmarks.co.uk/Search.aspx?q=colour" TargetMode="External"/><Relationship Id="rId5" Type="http://schemas.openxmlformats.org/officeDocument/2006/relationships/hyperlink" Target="https://www.youtube.com/watch?v=MeO8VIx-jXA" TargetMode="External"/><Relationship Id="rId4" Type="http://schemas.openxmlformats.org/officeDocument/2006/relationships/hyperlink" Target="https://www.youtube.com/watch?v=v9gIj0j7Ba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51DB4F7-29A3-4126-8A39-5DB9FBA3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0" y="326287"/>
            <a:ext cx="5497286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am learning to </a:t>
            </a:r>
            <a:r>
              <a:rPr lang="en-GB" sz="2800" b="1" dirty="0">
                <a:latin typeface="Comic Sans MS" panose="030F0702030302020204" pitchFamily="66" charset="0"/>
              </a:rPr>
              <a:t>explore colour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269035DD-6DA9-4F48-A25E-7EBFC59D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0" y="1825624"/>
            <a:ext cx="5787570" cy="4854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can </a:t>
            </a:r>
            <a:r>
              <a:rPr lang="en-GB" b="1" dirty="0">
                <a:latin typeface="Comic Sans MS" panose="030F0702030302020204" pitchFamily="66" charset="0"/>
              </a:rPr>
              <a:t>create a colour wheel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with primary and secondary colours.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Be creative you can use any material.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Look at the next slides for ideas.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If you can, share your artwork with. I’d love to see it.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7A1D9E-5681-4A60-95F2-1F8C544E61DC}"/>
              </a:ext>
            </a:extLst>
          </p:cNvPr>
          <p:cNvSpPr txBox="1"/>
          <p:nvPr/>
        </p:nvSpPr>
        <p:spPr>
          <a:xfrm>
            <a:off x="8836947" y="235740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349107D-4AB8-4B3C-AA3A-FDA5048990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970" y="3429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2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51DB4F7-29A3-4126-8A39-5DB9FBA3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0" y="326287"/>
            <a:ext cx="5497286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am learning to </a:t>
            </a:r>
            <a:r>
              <a:rPr lang="en-GB" sz="2800" b="1" dirty="0">
                <a:latin typeface="Comic Sans MS" panose="030F0702030302020204" pitchFamily="66" charset="0"/>
              </a:rPr>
              <a:t>explore colour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269035DD-6DA9-4F48-A25E-7EBFC59D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0" y="1825624"/>
            <a:ext cx="5787570" cy="485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are the primary colours?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are the secondary colours?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primary colours would you mix together to make: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Green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Orange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Purple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7A1D9E-5681-4A60-95F2-1F8C544E61DC}"/>
              </a:ext>
            </a:extLst>
          </p:cNvPr>
          <p:cNvSpPr txBox="1"/>
          <p:nvPr/>
        </p:nvSpPr>
        <p:spPr>
          <a:xfrm>
            <a:off x="8836947" y="235740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349107D-4AB8-4B3C-AA3A-FDA5048990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970" y="3429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0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51DB4F7-29A3-4126-8A39-5DB9FBA3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0" y="326287"/>
            <a:ext cx="5497286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am learning to </a:t>
            </a:r>
            <a:r>
              <a:rPr lang="en-GB" sz="2800" b="1" dirty="0">
                <a:latin typeface="Comic Sans MS" panose="030F0702030302020204" pitchFamily="66" charset="0"/>
              </a:rPr>
              <a:t>explore colour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269035DD-6DA9-4F48-A25E-7EBFC59D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0" y="1825624"/>
            <a:ext cx="5787570" cy="485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Make your own colour wheel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Have a look at the next slide for ideas on the materials you could use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Have a go at collecting and naming warm colours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and cool colours.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7A1D9E-5681-4A60-95F2-1F8C544E61DC}"/>
              </a:ext>
            </a:extLst>
          </p:cNvPr>
          <p:cNvSpPr txBox="1"/>
          <p:nvPr/>
        </p:nvSpPr>
        <p:spPr>
          <a:xfrm>
            <a:off x="8836947" y="235740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349107D-4AB8-4B3C-AA3A-FDA5048990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970" y="3429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D8B919-1C17-47C0-A0C0-802228DA00D0}"/>
              </a:ext>
            </a:extLst>
          </p:cNvPr>
          <p:cNvSpPr txBox="1"/>
          <p:nvPr/>
        </p:nvSpPr>
        <p:spPr>
          <a:xfrm>
            <a:off x="3458425" y="0"/>
            <a:ext cx="439427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Make your own colour wheel</a:t>
            </a:r>
          </a:p>
          <a:p>
            <a:r>
              <a:rPr lang="en-GB" u="sng" dirty="0">
                <a:latin typeface="Comic Sans MS" panose="030F0702030302020204" pitchFamily="66" charset="0"/>
              </a:rPr>
              <a:t>Colour wheel </a:t>
            </a:r>
            <a:r>
              <a:rPr lang="en-GB" u="sng" dirty="0" smtClean="0">
                <a:latin typeface="Comic Sans MS" panose="030F0702030302020204" pitchFamily="66" charset="0"/>
              </a:rPr>
              <a:t>ideas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Email your colour wheels to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Eileen.brown@westlothian.org.uk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BF9F84-67C5-43F0-856A-8F78FDD851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14046"/>
            <a:ext cx="4114800" cy="413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35B882-0501-4FEA-9922-B0D4D0E42F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1535" y="62627"/>
            <a:ext cx="1785463" cy="1513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3A5D94-1325-4F49-90A5-07B12B6DB723}"/>
              </a:ext>
            </a:extLst>
          </p:cNvPr>
          <p:cNvSpPr txBox="1"/>
          <p:nvPr/>
        </p:nvSpPr>
        <p:spPr>
          <a:xfrm>
            <a:off x="11246745" y="14046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crayons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7D82C86-74BC-4A56-992F-1AE86D1A95A3}"/>
              </a:ext>
            </a:extLst>
          </p:cNvPr>
          <p:cNvGrpSpPr/>
          <p:nvPr/>
        </p:nvGrpSpPr>
        <p:grpSpPr>
          <a:xfrm>
            <a:off x="6966427" y="4147897"/>
            <a:ext cx="2867455" cy="2681444"/>
            <a:chOff x="5701115" y="4514459"/>
            <a:chExt cx="2867455" cy="2329495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1471EE5E-FFD3-4AEF-A3A2-F7E132700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1115" y="4514459"/>
              <a:ext cx="2782050" cy="23294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2404F17-B9FB-40D2-92DA-DE67BA6B450D}"/>
                </a:ext>
              </a:extLst>
            </p:cNvPr>
            <p:cNvSpPr txBox="1"/>
            <p:nvPr/>
          </p:nvSpPr>
          <p:spPr>
            <a:xfrm>
              <a:off x="7760144" y="6474622"/>
              <a:ext cx="808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thread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D58E267-7933-4ACF-8683-9E4339D4943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48476" y="4147896"/>
            <a:ext cx="2447650" cy="26814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3F28667-5AB0-47DC-9FB4-410C68976757}"/>
              </a:ext>
            </a:extLst>
          </p:cNvPr>
          <p:cNvSpPr txBox="1"/>
          <p:nvPr/>
        </p:nvSpPr>
        <p:spPr>
          <a:xfrm>
            <a:off x="10553757" y="547044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pencils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1119AC-3E34-4256-B202-1B5DD410F1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457485" cy="3877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61C49B-63FB-41C0-9DD9-4676646F218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6935" y="4455411"/>
            <a:ext cx="2100647" cy="24025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242B55A-33EB-4344-A3DF-3CDB3F29F92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02" y="3532321"/>
            <a:ext cx="2830622" cy="33256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69277C-CA43-402F-9BDB-9CD2EF4438C7}"/>
              </a:ext>
            </a:extLst>
          </p:cNvPr>
          <p:cNvSpPr txBox="1"/>
          <p:nvPr/>
        </p:nvSpPr>
        <p:spPr>
          <a:xfrm>
            <a:off x="4395406" y="6293609"/>
            <a:ext cx="225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Objects from around the house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DCEEA4B-C4DF-42D0-9DF0-C5201242A3B2}"/>
              </a:ext>
            </a:extLst>
          </p:cNvPr>
          <p:cNvSpPr txBox="1"/>
          <p:nvPr/>
        </p:nvSpPr>
        <p:spPr>
          <a:xfrm>
            <a:off x="3229723" y="4819323"/>
            <a:ext cx="666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217160-4AC4-4929-ABFB-57E8525186E3}"/>
              </a:ext>
            </a:extLst>
          </p:cNvPr>
          <p:cNvSpPr txBox="1"/>
          <p:nvPr/>
        </p:nvSpPr>
        <p:spPr>
          <a:xfrm>
            <a:off x="-44410" y="3442824"/>
            <a:ext cx="213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Paper/magazines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A026E36-AE36-4B57-8337-2902176B2F4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2902" y="4455410"/>
            <a:ext cx="2128867" cy="24025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57EC3B8-AE29-4C73-B463-3C38401BAC20}"/>
              </a:ext>
            </a:extLst>
          </p:cNvPr>
          <p:cNvSpPr txBox="1"/>
          <p:nvPr/>
        </p:nvSpPr>
        <p:spPr>
          <a:xfrm>
            <a:off x="349957" y="4527159"/>
            <a:ext cx="267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Paint samples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4BD7DFA-D7E5-459A-AFDF-0AE8AA3354D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2257" y="1198652"/>
            <a:ext cx="2742583" cy="20569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1D8AAF-E3B0-498A-8724-8C760CABB1E3}"/>
              </a:ext>
            </a:extLst>
          </p:cNvPr>
          <p:cNvSpPr txBox="1"/>
          <p:nvPr/>
        </p:nvSpPr>
        <p:spPr>
          <a:xfrm>
            <a:off x="5538776" y="31759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lego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F2F1BB-EBEE-4A9F-8BB3-DA4E044F3A2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81494" y="1206371"/>
            <a:ext cx="2323477" cy="24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9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733725-0B03-46B6-BEF4-FAB1B644A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074" y="508408"/>
            <a:ext cx="10567851" cy="941568"/>
          </a:xfrm>
        </p:spPr>
        <p:txBody>
          <a:bodyPr>
            <a:no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Things to watch/sing/play to help learn colour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EB6F0D7-E737-4991-AE49-76D187447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650" y="1449976"/>
            <a:ext cx="11081657" cy="52415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1900" dirty="0">
                <a:latin typeface="Comic Sans MS" panose="030F0702030302020204" pitchFamily="66" charset="0"/>
              </a:rPr>
              <a:t>If you have red, yellow and blue paint this is a good one to watch</a:t>
            </a:r>
          </a:p>
          <a:p>
            <a:pPr algn="l"/>
            <a:r>
              <a:rPr lang="en-GB" sz="1900" dirty="0">
                <a:latin typeface="Comic Sans MS" panose="030F0702030302020204" pitchFamily="66" charset="0"/>
              </a:rPr>
              <a:t>BBC Art – the colour wheel – The afternoon club</a:t>
            </a:r>
          </a:p>
          <a:p>
            <a:pPr algn="l"/>
            <a:r>
              <a:rPr lang="en-GB" sz="1900" dirty="0">
                <a:hlinkClick r:id="rId2"/>
              </a:rPr>
              <a:t>https://www.youtube.com/watch?v=hdq0OclL4vE</a:t>
            </a:r>
            <a:endParaRPr lang="en-GB" sz="1900" dirty="0"/>
          </a:p>
          <a:p>
            <a:pPr algn="l"/>
            <a:endParaRPr lang="en-GB" sz="1900" dirty="0"/>
          </a:p>
          <a:p>
            <a:pPr algn="l"/>
            <a:r>
              <a:rPr lang="en-GB" sz="1900" dirty="0" err="1">
                <a:latin typeface="Comic Sans MS" panose="030F0702030302020204" pitchFamily="66" charset="0"/>
              </a:rPr>
              <a:t>Youtube</a:t>
            </a:r>
            <a:r>
              <a:rPr lang="en-GB" sz="1900" dirty="0">
                <a:latin typeface="Comic Sans MS" panose="030F0702030302020204" pitchFamily="66" charset="0"/>
              </a:rPr>
              <a:t> sesame </a:t>
            </a:r>
            <a:r>
              <a:rPr lang="en-GB" sz="1900" dirty="0" err="1">
                <a:latin typeface="Comic Sans MS" panose="030F0702030302020204" pitchFamily="66" charset="0"/>
              </a:rPr>
              <a:t>street:ok</a:t>
            </a:r>
            <a:r>
              <a:rPr lang="en-GB" sz="1900" dirty="0">
                <a:latin typeface="Comic Sans MS" panose="030F0702030302020204" pitchFamily="66" charset="0"/>
              </a:rPr>
              <a:t> go – three primary colours song</a:t>
            </a:r>
          </a:p>
          <a:p>
            <a:pPr algn="l"/>
            <a:r>
              <a:rPr lang="en-GB" sz="1900" dirty="0">
                <a:hlinkClick r:id="rId3"/>
              </a:rPr>
              <a:t>https://www.youtube.com/watch?v=yu44JRTIxSQ</a:t>
            </a:r>
            <a:endParaRPr lang="en-GB" sz="1900" dirty="0"/>
          </a:p>
          <a:p>
            <a:pPr algn="l"/>
            <a:endParaRPr lang="en-GB" sz="1900" dirty="0"/>
          </a:p>
          <a:p>
            <a:pPr algn="l"/>
            <a:r>
              <a:rPr lang="en-GB" sz="1900" dirty="0" err="1">
                <a:latin typeface="Comic Sans MS" panose="030F0702030302020204" pitchFamily="66" charset="0"/>
              </a:rPr>
              <a:t>Youtube</a:t>
            </a:r>
            <a:r>
              <a:rPr lang="en-GB" sz="1900" dirty="0">
                <a:latin typeface="Comic Sans MS" panose="030F0702030302020204" pitchFamily="66" charset="0"/>
              </a:rPr>
              <a:t> primary colours song (sesame studios)</a:t>
            </a:r>
          </a:p>
          <a:p>
            <a:pPr algn="l"/>
            <a:r>
              <a:rPr lang="en-GB" sz="1900" dirty="0">
                <a:hlinkClick r:id="rId4"/>
              </a:rPr>
              <a:t>https://www.youtube.com/watch?v=v9gIj0j7Ba0</a:t>
            </a:r>
            <a:endParaRPr lang="en-GB" sz="1900" dirty="0"/>
          </a:p>
          <a:p>
            <a:pPr algn="l"/>
            <a:endParaRPr lang="en-GB" sz="1900" dirty="0"/>
          </a:p>
          <a:p>
            <a:pPr algn="l"/>
            <a:r>
              <a:rPr lang="en-GB" sz="1900" dirty="0" err="1">
                <a:latin typeface="Comic Sans MS" panose="030F0702030302020204" pitchFamily="66" charset="0"/>
              </a:rPr>
              <a:t>Youtube</a:t>
            </a:r>
            <a:r>
              <a:rPr lang="en-GB" sz="1900" dirty="0">
                <a:latin typeface="Comic Sans MS" panose="030F0702030302020204" pitchFamily="66" charset="0"/>
              </a:rPr>
              <a:t> sesame street: colours Elmo’s world</a:t>
            </a:r>
          </a:p>
          <a:p>
            <a:pPr algn="l"/>
            <a:r>
              <a:rPr lang="en-GB" sz="1900" dirty="0">
                <a:hlinkClick r:id="rId5"/>
              </a:rPr>
              <a:t>https://www.youtube.com/watch?v=MeO8VIx-jXA</a:t>
            </a:r>
            <a:endParaRPr lang="en-GB" sz="1900" dirty="0"/>
          </a:p>
          <a:p>
            <a:pPr algn="l"/>
            <a:endParaRPr lang="en-GB" sz="1900" dirty="0"/>
          </a:p>
          <a:p>
            <a:pPr algn="l"/>
            <a:r>
              <a:rPr lang="en-GB" sz="1900" dirty="0">
                <a:latin typeface="Comic Sans MS" panose="030F0702030302020204" pitchFamily="66" charset="0"/>
              </a:rPr>
              <a:t>Google search: </a:t>
            </a:r>
            <a:r>
              <a:rPr lang="en-GB" sz="1900" dirty="0" err="1">
                <a:latin typeface="Comic Sans MS" panose="030F0702030302020204" pitchFamily="66" charset="0"/>
              </a:rPr>
              <a:t>Topmarks</a:t>
            </a:r>
            <a:r>
              <a:rPr lang="en-GB" sz="1900" dirty="0">
                <a:latin typeface="Comic Sans MS" panose="030F0702030302020204" pitchFamily="66" charset="0"/>
              </a:rPr>
              <a:t> colours</a:t>
            </a:r>
          </a:p>
          <a:p>
            <a:pPr algn="l"/>
            <a:r>
              <a:rPr lang="en-GB" sz="1900" dirty="0">
                <a:latin typeface="Comic Sans MS" panose="030F0702030302020204" pitchFamily="66" charset="0"/>
              </a:rPr>
              <a:t>Select warm and cold colours</a:t>
            </a:r>
          </a:p>
          <a:p>
            <a:pPr algn="l"/>
            <a:r>
              <a:rPr lang="en-GB" sz="1900" dirty="0">
                <a:hlinkClick r:id="rId6"/>
              </a:rPr>
              <a:t>https://www.topmarks.co.uk/Search.aspx?q=colour</a:t>
            </a:r>
            <a:endParaRPr lang="en-GB" sz="1900" dirty="0">
              <a:latin typeface="Comic Sans MS" panose="030F0702030302020204" pitchFamily="66" charset="0"/>
            </a:endParaRP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046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232</Words>
  <Application>Microsoft Office PowerPoint</Application>
  <PresentationFormat>Custom</PresentationFormat>
  <Paragraphs>58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 am learning to explore colour</vt:lpstr>
      <vt:lpstr>I am learning to explore colour</vt:lpstr>
      <vt:lpstr>I am learning to explore colour</vt:lpstr>
      <vt:lpstr>PowerPoint Presentation</vt:lpstr>
      <vt:lpstr>Things to watch/sing/play to help learn colour theory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</dc:creator>
  <cp:lastModifiedBy>Fiona Robley</cp:lastModifiedBy>
  <cp:revision>12</cp:revision>
  <dcterms:created xsi:type="dcterms:W3CDTF">2020-04-29T08:58:40Z</dcterms:created>
  <dcterms:modified xsi:type="dcterms:W3CDTF">2020-05-05T06:51:28Z</dcterms:modified>
</cp:coreProperties>
</file>