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735" autoAdjust="0"/>
    <p:restoredTop sz="94660"/>
  </p:normalViewPr>
  <p:slideViewPr>
    <p:cSldViewPr>
      <p:cViewPr>
        <p:scale>
          <a:sx n="75" d="100"/>
          <a:sy n="75" d="100"/>
        </p:scale>
        <p:origin x="-1002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DDDEE828-EE9F-4194-9CA5-0D0FBCF0F81A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201512-982E-4A28-8749-90585A64E47B}" type="slidenum">
              <a:rPr lang="en-GB" smtClean="0"/>
              <a:t>‹#›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EE828-EE9F-4194-9CA5-0D0FBCF0F81A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1512-982E-4A28-8749-90585A64E4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EE828-EE9F-4194-9CA5-0D0FBCF0F81A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1512-982E-4A28-8749-90585A64E47B}" type="slidenum">
              <a:rPr lang="en-GB" smtClean="0"/>
              <a:t>‹#›</a:t>
            </a:fld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DDEE828-EE9F-4194-9CA5-0D0FBCF0F81A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A201512-982E-4A28-8749-90585A64E47B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EE828-EE9F-4194-9CA5-0D0FBCF0F81A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201512-982E-4A28-8749-90585A64E47B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DDEE828-EE9F-4194-9CA5-0D0FBCF0F81A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A201512-982E-4A28-8749-90585A64E47B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DDEE828-EE9F-4194-9CA5-0D0FBCF0F81A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A201512-982E-4A28-8749-90585A64E47B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EE828-EE9F-4194-9CA5-0D0FBCF0F81A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201512-982E-4A28-8749-90585A64E47B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EE828-EE9F-4194-9CA5-0D0FBCF0F81A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201512-982E-4A28-8749-90585A64E47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DDEE828-EE9F-4194-9CA5-0D0FBCF0F81A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A201512-982E-4A28-8749-90585A64E47B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DDDEE828-EE9F-4194-9CA5-0D0FBCF0F81A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EA201512-982E-4A28-8749-90585A64E47B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DDDEE828-EE9F-4194-9CA5-0D0FBCF0F81A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EA201512-982E-4A28-8749-90585A64E47B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1800" dirty="0" smtClean="0"/>
              <a:t>By </a:t>
            </a:r>
            <a:r>
              <a:rPr lang="en-GB" sz="1800" dirty="0"/>
              <a:t>L</a:t>
            </a:r>
            <a:r>
              <a:rPr lang="en-GB" sz="1800" dirty="0" smtClean="0"/>
              <a:t>ayla and </a:t>
            </a:r>
            <a:r>
              <a:rPr lang="en-GB" sz="1800" dirty="0"/>
              <a:t>J</a:t>
            </a:r>
            <a:r>
              <a:rPr lang="en-GB" sz="1800" dirty="0" smtClean="0"/>
              <a:t>ada</a:t>
            </a:r>
            <a:endParaRPr lang="en-GB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/>
              <a:t>space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376686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The moon is made of rock</a:t>
            </a:r>
          </a:p>
          <a:p>
            <a:r>
              <a:rPr lang="en-GB" dirty="0" smtClean="0"/>
              <a:t>Tim </a:t>
            </a:r>
            <a:r>
              <a:rPr lang="en-GB" dirty="0" err="1" smtClean="0"/>
              <a:t>peeck</a:t>
            </a:r>
            <a:r>
              <a:rPr lang="en-GB" dirty="0"/>
              <a:t> </a:t>
            </a:r>
            <a:r>
              <a:rPr lang="en-GB" dirty="0" smtClean="0"/>
              <a:t>was the </a:t>
            </a:r>
            <a:r>
              <a:rPr lang="en-GB" dirty="0" err="1" smtClean="0"/>
              <a:t>seckind</a:t>
            </a:r>
            <a:r>
              <a:rPr lang="en-GB" dirty="0" smtClean="0"/>
              <a:t> </a:t>
            </a:r>
            <a:r>
              <a:rPr lang="en-GB" dirty="0" err="1" smtClean="0"/>
              <a:t>pepull</a:t>
            </a:r>
            <a:r>
              <a:rPr lang="en-GB" dirty="0" smtClean="0"/>
              <a:t> on the moon </a:t>
            </a:r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moon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936" y="2636912"/>
            <a:ext cx="3794411" cy="2529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1581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1" y="1988840"/>
            <a:ext cx="4023360" cy="4040104"/>
          </a:xfrm>
        </p:spPr>
        <p:txBody>
          <a:bodyPr/>
          <a:lstStyle/>
          <a:p>
            <a:pPr algn="l"/>
            <a:r>
              <a:rPr lang="en-GB" dirty="0" smtClean="0"/>
              <a:t>The sun is a boll off gas.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63440" y="1988840"/>
            <a:ext cx="4023360" cy="403705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6698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127</TotalTime>
  <Words>30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BlackTie</vt:lpstr>
      <vt:lpstr>space</vt:lpstr>
      <vt:lpstr>moon</vt:lpstr>
      <vt:lpstr>SUN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</dc:title>
  <dc:creator>sandbox</dc:creator>
  <cp:lastModifiedBy>sandbox</cp:lastModifiedBy>
  <cp:revision>8</cp:revision>
  <dcterms:created xsi:type="dcterms:W3CDTF">2018-04-12T12:54:07Z</dcterms:created>
  <dcterms:modified xsi:type="dcterms:W3CDTF">2018-04-12T15:01:11Z</dcterms:modified>
</cp:coreProperties>
</file>