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90C54A-C800-40C8-B6F3-D2C871D06972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738F28C-C113-424D-B004-EEEB77CDDEC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043608" y="2924944"/>
            <a:ext cx="7106860" cy="1830638"/>
          </a:xfrm>
        </p:spPr>
        <p:txBody>
          <a:bodyPr>
            <a:noAutofit/>
          </a:bodyPr>
          <a:lstStyle/>
          <a:p>
            <a:r>
              <a:rPr lang="en-GB" sz="3200" dirty="0" smtClean="0"/>
              <a:t>By Billie and Lexi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GB" sz="6000" dirty="0" smtClean="0"/>
              <a:t>space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2075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3600" dirty="0"/>
              <a:t>The moon is made out of </a:t>
            </a:r>
            <a:r>
              <a:rPr lang="en-GB" sz="3600" dirty="0" smtClean="0"/>
              <a:t>rock</a:t>
            </a:r>
            <a:r>
              <a:rPr lang="en-GB" dirty="0" smtClean="0"/>
              <a:t>.</a:t>
            </a:r>
          </a:p>
          <a:p>
            <a:r>
              <a:rPr lang="en-GB" sz="3600" dirty="0" smtClean="0"/>
              <a:t>The moon shines bright light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99" y="1772816"/>
            <a:ext cx="3950633" cy="262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66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3600" dirty="0" smtClean="0"/>
              <a:t>The sun is a hot  </a:t>
            </a:r>
          </a:p>
          <a:p>
            <a:r>
              <a:rPr lang="en-GB" sz="3600" dirty="0" smtClean="0"/>
              <a:t>Ball of gas.</a:t>
            </a:r>
          </a:p>
          <a:p>
            <a:r>
              <a:rPr lang="en-GB" sz="3600" dirty="0" smtClean="0"/>
              <a:t>The sun can fit</a:t>
            </a:r>
          </a:p>
          <a:p>
            <a:r>
              <a:rPr lang="en-GB" sz="3600" dirty="0" smtClean="0"/>
              <a:t>100 </a:t>
            </a:r>
            <a:r>
              <a:rPr lang="en-GB" sz="3600" dirty="0" err="1" smtClean="0"/>
              <a:t>Erths</a:t>
            </a:r>
            <a:r>
              <a:rPr lang="en-GB" sz="3600" dirty="0" smtClean="0"/>
              <a:t> around</a:t>
            </a:r>
          </a:p>
          <a:p>
            <a:r>
              <a:rPr lang="en-GB" sz="3600" dirty="0" smtClean="0"/>
              <a:t>The sun.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847341" y="900456"/>
            <a:ext cx="3733800" cy="4114800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748"/>
            <a:ext cx="7924800" cy="1143000"/>
          </a:xfrm>
        </p:spPr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713091" y="2193006"/>
            <a:ext cx="4117700" cy="231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60726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</TotalTime>
  <Words>41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space</vt:lpstr>
      <vt:lpstr>moon</vt:lpstr>
      <vt:lpstr>Sun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sandbox</dc:creator>
  <cp:lastModifiedBy>sandbox</cp:lastModifiedBy>
  <cp:revision>7</cp:revision>
  <dcterms:created xsi:type="dcterms:W3CDTF">2018-04-12T12:54:40Z</dcterms:created>
  <dcterms:modified xsi:type="dcterms:W3CDTF">2018-04-12T13:50:23Z</dcterms:modified>
</cp:coreProperties>
</file>