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2" autoAdjust="0"/>
    <p:restoredTop sz="94660"/>
  </p:normalViewPr>
  <p:slideViewPr>
    <p:cSldViewPr>
      <p:cViewPr>
        <p:scale>
          <a:sx n="50" d="100"/>
          <a:sy n="50" d="100"/>
        </p:scale>
        <p:origin x="-2310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0E021-4700-4EA8-9955-6E279E2FA6FB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C21C8-0A67-4FE8-9B2C-1EC923AAC471}" type="slidenum">
              <a:rPr lang="en-GB" smtClean="0"/>
              <a:t>‹#›</a:t>
            </a:fld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0E021-4700-4EA8-9955-6E279E2FA6FB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C21C8-0A67-4FE8-9B2C-1EC923AAC4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0E021-4700-4EA8-9955-6E279E2FA6FB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C21C8-0A67-4FE8-9B2C-1EC923AAC4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0E021-4700-4EA8-9955-6E279E2FA6FB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C21C8-0A67-4FE8-9B2C-1EC923AAC4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0E021-4700-4EA8-9955-6E279E2FA6FB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C21C8-0A67-4FE8-9B2C-1EC923AAC47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0E021-4700-4EA8-9955-6E279E2FA6FB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C21C8-0A67-4FE8-9B2C-1EC923AAC4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0E021-4700-4EA8-9955-6E279E2FA6FB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C21C8-0A67-4FE8-9B2C-1EC923AAC471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0E021-4700-4EA8-9955-6E279E2FA6FB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C21C8-0A67-4FE8-9B2C-1EC923AAC4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0E021-4700-4EA8-9955-6E279E2FA6FB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C21C8-0A67-4FE8-9B2C-1EC923AAC4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0E021-4700-4EA8-9955-6E279E2FA6FB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C21C8-0A67-4FE8-9B2C-1EC923AAC4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090E021-4700-4EA8-9955-6E279E2FA6FB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99C21C8-0A67-4FE8-9B2C-1EC923AAC4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90E021-4700-4EA8-9955-6E279E2FA6FB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99C21C8-0A67-4FE8-9B2C-1EC923AAC471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 smtClean="0"/>
              <a:t>space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By </a:t>
            </a:r>
            <a:r>
              <a:rPr lang="en-GB" sz="3200" dirty="0" err="1" smtClean="0"/>
              <a:t>Kaseylee</a:t>
            </a:r>
            <a:r>
              <a:rPr lang="en-GB" sz="3200" dirty="0" smtClean="0"/>
              <a:t> and Amelia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846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 smtClean="0"/>
              <a:t>moon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916832"/>
            <a:ext cx="4038600" cy="4525963"/>
          </a:xfrm>
        </p:spPr>
        <p:txBody>
          <a:bodyPr/>
          <a:lstStyle/>
          <a:p>
            <a:pPr marL="68580" indent="0">
              <a:buNone/>
            </a:pPr>
            <a:r>
              <a:rPr lang="en-GB" dirty="0" smtClean="0"/>
              <a:t>T</a:t>
            </a:r>
            <a:r>
              <a:rPr lang="en-GB" sz="3200" dirty="0" smtClean="0"/>
              <a:t>he moon is the earth’s only satellite.</a:t>
            </a:r>
          </a:p>
          <a:p>
            <a:pPr marL="68580" indent="0">
              <a:buNone/>
            </a:pPr>
            <a:r>
              <a:rPr lang="en-GB" sz="3200" dirty="0" smtClean="0"/>
              <a:t>The moon sometimes looks like a banana shape.</a:t>
            </a:r>
          </a:p>
          <a:p>
            <a:pPr marL="68580" indent="0">
              <a:buNone/>
            </a:pPr>
            <a:r>
              <a:rPr lang="en-GB" sz="3200" dirty="0" smtClean="0"/>
              <a:t>It shines brightly.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548970" cy="479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9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The stars is a ball of gas.</a:t>
            </a:r>
          </a:p>
          <a:p>
            <a:pPr marL="68580" indent="0">
              <a:buNone/>
            </a:pPr>
            <a:r>
              <a:rPr lang="en-GB" dirty="0" smtClean="0"/>
              <a:t>The stars  </a:t>
            </a:r>
            <a:r>
              <a:rPr lang="en-GB" dirty="0" err="1" smtClean="0"/>
              <a:t>ra</a:t>
            </a:r>
            <a:r>
              <a:rPr lang="en-GB" dirty="0" smtClean="0"/>
              <a:t> to </a:t>
            </a:r>
            <a:r>
              <a:rPr lang="en-GB" dirty="0" err="1" smtClean="0"/>
              <a:t>mene</a:t>
            </a:r>
            <a:r>
              <a:rPr lang="en-GB" dirty="0" smtClean="0"/>
              <a:t> to count.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02962"/>
            <a:ext cx="4655326" cy="393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9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123</TotalTime>
  <Words>44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Metro</vt:lpstr>
      <vt:lpstr>space</vt:lpstr>
      <vt:lpstr>moon</vt:lpstr>
      <vt:lpstr>Stars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</dc:title>
  <dc:creator>sandbox</dc:creator>
  <cp:lastModifiedBy>sandbox</cp:lastModifiedBy>
  <cp:revision>8</cp:revision>
  <dcterms:created xsi:type="dcterms:W3CDTF">2018-04-12T12:54:31Z</dcterms:created>
  <dcterms:modified xsi:type="dcterms:W3CDTF">2018-04-12T14:58:03Z</dcterms:modified>
</cp:coreProperties>
</file>