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1B08241-4DD7-40A8-B1F0-1CC30DCF03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B8BE000-E349-4F35-B770-5FD863858E7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 err="1" smtClean="0"/>
              <a:t>teejay</a:t>
            </a:r>
            <a:r>
              <a:rPr lang="en-GB" dirty="0" smtClean="0"/>
              <a:t> and </a:t>
            </a:r>
            <a:r>
              <a:rPr lang="en-GB" dirty="0" err="1" smtClean="0"/>
              <a:t>lucas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27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315200" cy="1154097"/>
          </a:xfrm>
        </p:spPr>
        <p:txBody>
          <a:bodyPr/>
          <a:lstStyle/>
          <a:p>
            <a:r>
              <a:rPr lang="en-GB" dirty="0" smtClean="0"/>
              <a:t>sun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3566160" cy="3593592"/>
          </a:xfrm>
        </p:spPr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sun is a ball of gas</a:t>
            </a:r>
          </a:p>
          <a:p>
            <a:r>
              <a:rPr lang="en-GB" dirty="0" smtClean="0"/>
              <a:t>The sun is a big star</a:t>
            </a:r>
          </a:p>
          <a:p>
            <a:r>
              <a:rPr lang="en-GB" dirty="0" smtClean="0"/>
              <a:t>The sun looks like a banana shape sometimes.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56792"/>
            <a:ext cx="489654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1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601" y="690727"/>
            <a:ext cx="7315200" cy="1154097"/>
          </a:xfrm>
        </p:spPr>
        <p:txBody>
          <a:bodyPr>
            <a:noAutofit/>
          </a:bodyPr>
          <a:lstStyle/>
          <a:p>
            <a:r>
              <a:rPr lang="en-GB" sz="7200" dirty="0" smtClean="0"/>
              <a:t>Moon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827559"/>
            <a:ext cx="3566160" cy="6113872"/>
          </a:xfrm>
        </p:spPr>
        <p:txBody>
          <a:bodyPr/>
          <a:lstStyle/>
          <a:p>
            <a:r>
              <a:rPr lang="en-GB" dirty="0" smtClean="0"/>
              <a:t>The moon is big and shines brightly.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201" y="1844824"/>
            <a:ext cx="4608512" cy="46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5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69</TotalTime>
  <Words>37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Perspective</vt:lpstr>
      <vt:lpstr>Space</vt:lpstr>
      <vt:lpstr>sun</vt:lpstr>
      <vt:lpstr>Moon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</dc:title>
  <dc:creator>sandbox</dc:creator>
  <cp:lastModifiedBy>sandbox</cp:lastModifiedBy>
  <cp:revision>7</cp:revision>
  <dcterms:created xsi:type="dcterms:W3CDTF">2018-04-12T12:51:16Z</dcterms:created>
  <dcterms:modified xsi:type="dcterms:W3CDTF">2018-04-12T14:00:35Z</dcterms:modified>
</cp:coreProperties>
</file>