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EE4520AE-D921-4BDD-945B-186966372FF3}" type="datetimeFigureOut">
              <a:rPr lang="en-GB" smtClean="0"/>
              <a:t>12/04/2018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E03EEF7-D961-45D0-8BAC-6D3C97717E8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484784"/>
            <a:ext cx="7315200" cy="2595025"/>
          </a:xfrm>
        </p:spPr>
        <p:txBody>
          <a:bodyPr>
            <a:normAutofit/>
          </a:bodyPr>
          <a:lstStyle/>
          <a:p>
            <a:r>
              <a:rPr lang="en-GB" sz="9600" dirty="0" smtClean="0"/>
              <a:t>Space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7315200" cy="114463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By Shay and Corey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07929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315200" cy="1154097"/>
          </a:xfrm>
        </p:spPr>
        <p:txBody>
          <a:bodyPr/>
          <a:lstStyle/>
          <a:p>
            <a:r>
              <a:rPr lang="en-GB" dirty="0" smtClean="0"/>
              <a:t>sun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3566160" cy="3593592"/>
          </a:xfrm>
        </p:spPr>
        <p:txBody>
          <a:bodyPr/>
          <a:lstStyle/>
          <a:p>
            <a:pPr marL="45720" indent="0">
              <a:buNone/>
            </a:pPr>
            <a:r>
              <a:rPr lang="en-GB" dirty="0" smtClean="0"/>
              <a:t>The sun is a ball of gas.</a:t>
            </a:r>
          </a:p>
          <a:p>
            <a:pPr marL="45720" indent="0">
              <a:buNone/>
            </a:pPr>
            <a:r>
              <a:rPr lang="en-GB" dirty="0" smtClean="0"/>
              <a:t>It is very hot.</a:t>
            </a:r>
          </a:p>
          <a:p>
            <a:pPr marL="45720" indent="0">
              <a:buNone/>
            </a:pPr>
            <a:r>
              <a:rPr lang="en-GB" dirty="0" smtClean="0"/>
              <a:t>Nobody can land on it.</a:t>
            </a:r>
          </a:p>
          <a:p>
            <a:pPr marL="45720" indent="0">
              <a:buNone/>
            </a:pPr>
            <a:r>
              <a:rPr lang="en-GB" dirty="0" smtClean="0"/>
              <a:t>Heat travels from the sun to us.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01008"/>
            <a:ext cx="4714955" cy="294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896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3608" y="2708920"/>
            <a:ext cx="3566160" cy="3593592"/>
          </a:xfrm>
        </p:spPr>
        <p:txBody>
          <a:bodyPr/>
          <a:lstStyle/>
          <a:p>
            <a:pPr marL="45720" indent="0">
              <a:buNone/>
            </a:pPr>
            <a:r>
              <a:rPr lang="en-GB" dirty="0" smtClean="0"/>
              <a:t>The moon is rock.</a:t>
            </a:r>
          </a:p>
          <a:p>
            <a:pPr marL="45720" indent="0">
              <a:buNone/>
            </a:pPr>
            <a:r>
              <a:rPr lang="en-GB" dirty="0" smtClean="0"/>
              <a:t>The moon look </a:t>
            </a:r>
            <a:r>
              <a:rPr lang="en-GB" dirty="0" err="1" smtClean="0"/>
              <a:t>lec</a:t>
            </a:r>
            <a:r>
              <a:rPr lang="en-GB" dirty="0" smtClean="0"/>
              <a:t> </a:t>
            </a:r>
            <a:r>
              <a:rPr lang="en-GB" smtClean="0"/>
              <a:t>a boll.</a:t>
            </a:r>
            <a:endParaRPr lang="en-GB" dirty="0" smtClean="0"/>
          </a:p>
          <a:p>
            <a:pPr marL="4572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068960"/>
            <a:ext cx="4714954" cy="3450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39934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57</TotalTime>
  <Words>46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Perspective</vt:lpstr>
      <vt:lpstr>Space</vt:lpstr>
      <vt:lpstr>sun</vt:lpstr>
      <vt:lpstr>moon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</dc:title>
  <dc:creator>sandbox</dc:creator>
  <cp:lastModifiedBy>sandbox</cp:lastModifiedBy>
  <cp:revision>9</cp:revision>
  <dcterms:created xsi:type="dcterms:W3CDTF">2018-04-12T12:54:24Z</dcterms:created>
  <dcterms:modified xsi:type="dcterms:W3CDTF">2018-04-12T13:51:34Z</dcterms:modified>
</cp:coreProperties>
</file>