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CDC5D78-4DB4-46A1-94D8-BA52CC5A9A92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E19AFE1-2E5E-4237-9620-FB8B6EA1E5C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373216"/>
            <a:ext cx="6400800" cy="1752600"/>
          </a:xfrm>
        </p:spPr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owen</a:t>
            </a:r>
            <a:r>
              <a:rPr lang="en-GB" dirty="0" smtClean="0"/>
              <a:t> and </a:t>
            </a:r>
            <a:r>
              <a:rPr lang="en-GB" dirty="0" err="1" smtClean="0"/>
              <a:t>jordan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en-GB" sz="3600" dirty="0" smtClean="0"/>
              <a:t>Space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318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Stars are burning  balls of gas</a:t>
            </a:r>
          </a:p>
          <a:p>
            <a:r>
              <a:rPr lang="en-GB" dirty="0" smtClean="0"/>
              <a:t>Stars  can turn in to star constellations</a:t>
            </a:r>
          </a:p>
          <a:p>
            <a:r>
              <a:rPr lang="en-GB" dirty="0" smtClean="0"/>
              <a:t>A star </a:t>
            </a:r>
            <a:r>
              <a:rPr lang="en-GB" dirty="0" err="1" smtClean="0"/>
              <a:t>constellatins</a:t>
            </a:r>
            <a:r>
              <a:rPr lang="en-GB" dirty="0" smtClean="0"/>
              <a:t> can turn in a picture of </a:t>
            </a:r>
            <a:r>
              <a:rPr lang="en-GB" dirty="0" err="1" smtClean="0"/>
              <a:t>lyra</a:t>
            </a:r>
            <a:r>
              <a:rPr lang="en-GB" dirty="0" smtClean="0"/>
              <a:t> and the big dipper</a:t>
            </a:r>
          </a:p>
          <a:p>
            <a:r>
              <a:rPr lang="en-GB" dirty="0" smtClean="0"/>
              <a:t>And </a:t>
            </a:r>
            <a:r>
              <a:rPr lang="en-GB" dirty="0" err="1" smtClean="0"/>
              <a:t>leo</a:t>
            </a:r>
            <a:r>
              <a:rPr lang="en-GB" dirty="0" smtClean="0"/>
              <a:t> and </a:t>
            </a:r>
            <a:r>
              <a:rPr lang="en-GB" dirty="0" err="1" smtClean="0"/>
              <a:t>saggita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star has a gas that there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temperter</a:t>
            </a:r>
            <a:r>
              <a:rPr lang="en-GB" dirty="0" smtClean="0"/>
              <a:t>  is 10000  </a:t>
            </a:r>
            <a:r>
              <a:rPr lang="en-GB" dirty="0" err="1" smtClean="0"/>
              <a:t>degareas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301498" cy="24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The sun is super hot in the summer because the sun gets super hot because the sun is </a:t>
            </a:r>
            <a:r>
              <a:rPr lang="en-GB" dirty="0" err="1"/>
              <a:t>r</a:t>
            </a:r>
            <a:r>
              <a:rPr lang="en-GB" dirty="0" err="1" smtClean="0"/>
              <a:t>elly</a:t>
            </a:r>
            <a:r>
              <a:rPr lang="en-GB" dirty="0" smtClean="0"/>
              <a:t> hot.</a:t>
            </a:r>
          </a:p>
          <a:p>
            <a:r>
              <a:rPr lang="en-GB" dirty="0" smtClean="0"/>
              <a:t>It is a burning ball of gas.</a:t>
            </a:r>
          </a:p>
          <a:p>
            <a:r>
              <a:rPr lang="en-GB" dirty="0" smtClean="0"/>
              <a:t>The sun gives us day time.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668924" cy="366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46</TotalTime>
  <Words>86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Horizon</vt:lpstr>
      <vt:lpstr>Space</vt:lpstr>
      <vt:lpstr>stars</vt:lpstr>
      <vt:lpstr>sun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katrina</dc:creator>
  <cp:lastModifiedBy>katrina</cp:lastModifiedBy>
  <cp:revision>5</cp:revision>
  <dcterms:created xsi:type="dcterms:W3CDTF">2018-04-12T12:54:48Z</dcterms:created>
  <dcterms:modified xsi:type="dcterms:W3CDTF">2018-04-12T13:41:42Z</dcterms:modified>
</cp:coreProperties>
</file>