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347987-DA70-4EA3-A10B-A9B0B484AEE4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537B69-E50E-4753-9639-8F456C4B68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3635896" y="1196752"/>
            <a:ext cx="2664296" cy="1152128"/>
          </a:xfrm>
        </p:spPr>
        <p:txBody>
          <a:bodyPr/>
          <a:lstStyle/>
          <a:p>
            <a:endParaRPr lang="en-GB" dirty="0"/>
          </a:p>
          <a:p>
            <a:r>
              <a:rPr lang="en-GB" sz="3600" dirty="0" smtClean="0"/>
              <a:t>SPACE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077200" cy="3096344"/>
          </a:xfrm>
        </p:spPr>
        <p:txBody>
          <a:bodyPr/>
          <a:lstStyle/>
          <a:p>
            <a:r>
              <a:rPr lang="en-GB" dirty="0" smtClean="0"/>
              <a:t>By Lillie </a:t>
            </a:r>
            <a:r>
              <a:rPr lang="en-GB" dirty="0" err="1" smtClean="0"/>
              <a:t>RiIey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35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dirty="0" smtClean="0"/>
              <a:t>THE SUN IS A BOL OV GAS.</a:t>
            </a:r>
          </a:p>
          <a:p>
            <a:pPr marL="118872" indent="0">
              <a:buNone/>
            </a:pPr>
            <a:r>
              <a:rPr lang="en-GB" dirty="0" smtClean="0"/>
              <a:t>The sun is the closest star to the earth.</a:t>
            </a:r>
          </a:p>
          <a:p>
            <a:pPr marL="118872" indent="0">
              <a:buNone/>
            </a:pPr>
            <a:r>
              <a:rPr lang="en-GB" dirty="0" smtClean="0"/>
              <a:t>The sun is really warm and no one can land on it.</a:t>
            </a:r>
          </a:p>
          <a:p>
            <a:pPr marL="118872" indent="0">
              <a:buNone/>
            </a:pPr>
            <a:r>
              <a:rPr lang="en-GB" dirty="0" smtClean="0"/>
              <a:t>                                      </a:t>
            </a:r>
          </a:p>
          <a:p>
            <a:pPr marL="118872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60451"/>
            <a:ext cx="3558480" cy="355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44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dirty="0" smtClean="0"/>
              <a:t>The moon is not made of cheese it is made of rock.</a:t>
            </a:r>
          </a:p>
          <a:p>
            <a:pPr marL="118872" indent="0">
              <a:buNone/>
            </a:pPr>
            <a:endParaRPr lang="en-GB" dirty="0" smtClean="0"/>
          </a:p>
          <a:p>
            <a:pPr marL="118872" indent="0">
              <a:buNone/>
            </a:pPr>
            <a:r>
              <a:rPr lang="en-GB" dirty="0" smtClean="0"/>
              <a:t>It looks like the moon changes shape but it doesn’t.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5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</TotalTime>
  <Words>62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By Lillie RiIey</vt:lpstr>
      <vt:lpstr>Sun</vt:lpstr>
      <vt:lpstr>Moon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</dc:creator>
  <cp:lastModifiedBy>sandbox</cp:lastModifiedBy>
  <cp:revision>7</cp:revision>
  <dcterms:created xsi:type="dcterms:W3CDTF">2018-04-12T12:54:21Z</dcterms:created>
  <dcterms:modified xsi:type="dcterms:W3CDTF">2018-04-12T13:57:54Z</dcterms:modified>
</cp:coreProperties>
</file>