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52E9AA-0962-4A62-BB6B-EAA8D1B77E2B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512C92-6851-4C95-9706-6ED59910D562}" type="slidenum">
              <a:rPr lang="en-GB" smtClean="0"/>
              <a:t>‹#›</a:t>
            </a:fld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52E9AA-0962-4A62-BB6B-EAA8D1B77E2B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512C92-6851-4C95-9706-6ED59910D56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52E9AA-0962-4A62-BB6B-EAA8D1B77E2B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512C92-6851-4C95-9706-6ED59910D56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52E9AA-0962-4A62-BB6B-EAA8D1B77E2B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512C92-6851-4C95-9706-6ED59910D56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52E9AA-0962-4A62-BB6B-EAA8D1B77E2B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512C92-6851-4C95-9706-6ED59910D562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52E9AA-0962-4A62-BB6B-EAA8D1B77E2B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512C92-6851-4C95-9706-6ED59910D56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52E9AA-0962-4A62-BB6B-EAA8D1B77E2B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512C92-6851-4C95-9706-6ED59910D562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52E9AA-0962-4A62-BB6B-EAA8D1B77E2B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512C92-6851-4C95-9706-6ED59910D56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52E9AA-0962-4A62-BB6B-EAA8D1B77E2B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512C92-6851-4C95-9706-6ED59910D56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52E9AA-0962-4A62-BB6B-EAA8D1B77E2B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512C92-6851-4C95-9706-6ED59910D56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C52E9AA-0962-4A62-BB6B-EAA8D1B77E2B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3F512C92-6851-4C95-9706-6ED59910D56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C52E9AA-0962-4A62-BB6B-EAA8D1B77E2B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3F512C92-6851-4C95-9706-6ED59910D562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By </a:t>
            </a:r>
            <a:r>
              <a:rPr lang="en-GB" dirty="0" err="1" smtClean="0"/>
              <a:t>leon</a:t>
            </a:r>
            <a:r>
              <a:rPr lang="en-GB" dirty="0" smtClean="0"/>
              <a:t> and </a:t>
            </a:r>
            <a:r>
              <a:rPr lang="en-GB" dirty="0" err="1" smtClean="0"/>
              <a:t>bayliss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7200" dirty="0" smtClean="0"/>
              <a:t> Space</a:t>
            </a:r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1610791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flipH="1">
            <a:off x="1835696" y="764704"/>
            <a:ext cx="3707904" cy="5904656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GB" dirty="0" smtClean="0"/>
              <a:t>The moon is not made of cheese!</a:t>
            </a:r>
          </a:p>
          <a:p>
            <a:pPr marL="68580" indent="0">
              <a:buNone/>
            </a:pPr>
            <a:r>
              <a:rPr lang="en-GB" dirty="0" smtClean="0"/>
              <a:t>It is made of rock.</a:t>
            </a:r>
          </a:p>
          <a:p>
            <a:pPr marL="68580" indent="0">
              <a:buNone/>
            </a:pPr>
            <a:r>
              <a:rPr lang="en-GB" dirty="0" smtClean="0"/>
              <a:t>The moon looks like it changes shape but it doesn’t.  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0"/>
            <a:ext cx="3584706" cy="3212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6507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68580" indent="0">
              <a:buNone/>
            </a:pPr>
            <a:endParaRPr lang="en-GB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96528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119</TotalTime>
  <Words>33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Metro</vt:lpstr>
      <vt:lpstr>By leon and bayliss</vt:lpstr>
      <vt:lpstr>moon</vt:lpstr>
      <vt:lpstr>sun</vt:lpstr>
    </vt:vector>
  </TitlesOfParts>
  <Company>West Lothian Council - Education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By leon and bayliss</dc:title>
  <dc:creator>sandbox</dc:creator>
  <cp:lastModifiedBy>sandbox</cp:lastModifiedBy>
  <cp:revision>9</cp:revision>
  <dcterms:created xsi:type="dcterms:W3CDTF">2018-04-12T12:55:28Z</dcterms:created>
  <dcterms:modified xsi:type="dcterms:W3CDTF">2018-04-12T14:54:53Z</dcterms:modified>
</cp:coreProperties>
</file>