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6" autoAdjust="0"/>
    <p:restoredTop sz="9466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5F4C838-A41A-4088-9E5D-3905A7D689C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CD1118D-925D-48B7-B2A4-7EAFC6FE785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By </a:t>
            </a:r>
            <a:r>
              <a:rPr lang="en-GB" sz="2400" dirty="0" err="1" smtClean="0"/>
              <a:t>calum</a:t>
            </a:r>
            <a:r>
              <a:rPr lang="en-GB" sz="2400" dirty="0" smtClean="0"/>
              <a:t> alexander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Space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660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3733800" cy="48062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sun is a </a:t>
            </a:r>
            <a:r>
              <a:rPr lang="en-GB" dirty="0" err="1" smtClean="0"/>
              <a:t>buring</a:t>
            </a:r>
            <a:r>
              <a:rPr lang="en-GB" dirty="0" smtClean="0"/>
              <a:t> ball of gas</a:t>
            </a:r>
          </a:p>
          <a:p>
            <a:pPr marL="0" indent="0">
              <a:buNone/>
            </a:pPr>
            <a:r>
              <a:rPr lang="en-GB" sz="2000" dirty="0" smtClean="0"/>
              <a:t>The is red </a:t>
            </a:r>
            <a:r>
              <a:rPr lang="en-GB" sz="2000" dirty="0" err="1" smtClean="0"/>
              <a:t>yellwel</a:t>
            </a:r>
            <a:r>
              <a:rPr lang="en-GB" sz="2000" dirty="0" smtClean="0"/>
              <a:t> and </a:t>
            </a:r>
            <a:r>
              <a:rPr lang="en-GB" sz="2000" dirty="0" err="1" smtClean="0"/>
              <a:t>oring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The sun can fit 100 </a:t>
            </a:r>
            <a:r>
              <a:rPr lang="en-GB" sz="2000" dirty="0" err="1" smtClean="0"/>
              <a:t>eriths</a:t>
            </a:r>
            <a:r>
              <a:rPr lang="en-GB" sz="2000" dirty="0" smtClean="0"/>
              <a:t> </a:t>
            </a:r>
            <a:r>
              <a:rPr lang="en-GB" sz="2000" dirty="0" err="1" smtClean="0"/>
              <a:t>allon</a:t>
            </a:r>
            <a:r>
              <a:rPr lang="en-GB" sz="2000" dirty="0" smtClean="0"/>
              <a:t> </a:t>
            </a:r>
            <a:r>
              <a:rPr lang="en-GB" sz="2000" dirty="0" err="1" smtClean="0"/>
              <a:t>sihgd</a:t>
            </a:r>
            <a:r>
              <a:rPr lang="en-GB" sz="2000" dirty="0" smtClean="0"/>
              <a:t> it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32544"/>
            <a:ext cx="7924800" cy="1143000"/>
          </a:xfrm>
        </p:spPr>
        <p:txBody>
          <a:bodyPr/>
          <a:lstStyle/>
          <a:p>
            <a:r>
              <a:rPr lang="en-GB" sz="5400" dirty="0" smtClean="0"/>
              <a:t>Sun</a:t>
            </a:r>
            <a:endParaRPr lang="en-GB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3"/>
            <a:ext cx="6624736" cy="454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2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moon</a:t>
            </a:r>
            <a:endParaRPr lang="en-GB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636912"/>
            <a:ext cx="2971800" cy="2405109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Astranots</a:t>
            </a:r>
            <a:r>
              <a:rPr lang="en-GB" sz="2400" dirty="0" smtClean="0"/>
              <a:t> can land on the moon</a:t>
            </a:r>
          </a:p>
          <a:p>
            <a:r>
              <a:rPr lang="en-GB" sz="2400" dirty="0" smtClean="0"/>
              <a:t>The moon can </a:t>
            </a:r>
            <a:r>
              <a:rPr lang="en-GB" sz="2400" dirty="0" err="1" smtClean="0"/>
              <a:t>dosenot</a:t>
            </a:r>
            <a:endParaRPr lang="en-GB" sz="2400" dirty="0" smtClean="0"/>
          </a:p>
          <a:p>
            <a:r>
              <a:rPr lang="en-GB" sz="2400" dirty="0" smtClean="0"/>
              <a:t> change shape the sun </a:t>
            </a:r>
            <a:r>
              <a:rPr lang="en-GB" sz="2400" dirty="0" err="1" smtClean="0"/>
              <a:t>reefelcc</a:t>
            </a:r>
            <a:r>
              <a:rPr lang="en-GB" sz="2400" dirty="0" smtClean="0"/>
              <a:t>  to the  moon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18" y="1268760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</TotalTime>
  <Words>49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Horizon</vt:lpstr>
      <vt:lpstr>Space</vt:lpstr>
      <vt:lpstr>Sun</vt:lpstr>
      <vt:lpstr>moon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fraser brown</dc:creator>
  <cp:lastModifiedBy>fraser brown</cp:lastModifiedBy>
  <cp:revision>6</cp:revision>
  <dcterms:created xsi:type="dcterms:W3CDTF">2018-04-12T12:54:40Z</dcterms:created>
  <dcterms:modified xsi:type="dcterms:W3CDTF">2018-04-12T13:53:54Z</dcterms:modified>
</cp:coreProperties>
</file>