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291C8DC-1C5C-4FA2-9D0A-CB0E017F203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513463B-F6D7-4744-BB39-3247BAA4C81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836712"/>
            <a:ext cx="2649488" cy="2595025"/>
          </a:xfrm>
        </p:spPr>
        <p:txBody>
          <a:bodyPr>
            <a:normAutofit/>
          </a:bodyPr>
          <a:lstStyle/>
          <a:p>
            <a:r>
              <a:rPr lang="en-GB" sz="8000" dirty="0" smtClean="0">
                <a:latin typeface="Bell MT" panose="02020503060305020303" pitchFamily="18" charset="0"/>
                <a:cs typeface="Aharoni" panose="02010803020104030203" pitchFamily="2" charset="-79"/>
              </a:rPr>
              <a:t>Space</a:t>
            </a:r>
            <a:endParaRPr lang="en-GB" sz="8000" dirty="0">
              <a:latin typeface="Bell MT" panose="02020503060305020303" pitchFamily="18" charset="0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717032"/>
            <a:ext cx="3312368" cy="1144632"/>
          </a:xfrm>
        </p:spPr>
        <p:txBody>
          <a:bodyPr/>
          <a:lstStyle/>
          <a:p>
            <a:r>
              <a:rPr lang="en-GB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</a:t>
            </a:r>
            <a:r>
              <a:rPr lang="en-GB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GB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dam and </a:t>
            </a:r>
            <a:r>
              <a:rPr lang="en-GB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en-GB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ewis</a:t>
            </a:r>
            <a:endParaRPr lang="en-GB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324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1800" y="1052736"/>
            <a:ext cx="1440160" cy="1656183"/>
          </a:xfrm>
        </p:spPr>
        <p:txBody>
          <a:bodyPr>
            <a:noAutofit/>
          </a:bodyPr>
          <a:lstStyle/>
          <a:p>
            <a:r>
              <a:rPr lang="en-GB" sz="6000" dirty="0" smtClean="0"/>
              <a:t>sun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sun is a big star</a:t>
            </a:r>
            <a:endParaRPr lang="en-GB" dirty="0"/>
          </a:p>
          <a:p>
            <a:r>
              <a:rPr lang="en-GB" dirty="0" smtClean="0"/>
              <a:t>The sun gives light to the moon</a:t>
            </a:r>
          </a:p>
          <a:p>
            <a:r>
              <a:rPr lang="en-GB" dirty="0" smtClean="0"/>
              <a:t>The sun gives heat and light to Earth</a:t>
            </a:r>
          </a:p>
          <a:p>
            <a:endParaRPr lang="en-GB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1008"/>
            <a:ext cx="4382280" cy="320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04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628800"/>
            <a:ext cx="1584176" cy="1008112"/>
          </a:xfrm>
        </p:spPr>
        <p:txBody>
          <a:bodyPr/>
          <a:lstStyle/>
          <a:p>
            <a:r>
              <a:rPr lang="en-GB" dirty="0" smtClean="0"/>
              <a:t>moon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Peeple</a:t>
            </a:r>
            <a:r>
              <a:rPr lang="en-GB" sz="3600" dirty="0" smtClean="0"/>
              <a:t> have landed on the moon </a:t>
            </a:r>
            <a:endParaRPr lang="en-GB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64904"/>
            <a:ext cx="345638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643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57</TotalTime>
  <Words>34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Perspective</vt:lpstr>
      <vt:lpstr>Space</vt:lpstr>
      <vt:lpstr>sun</vt:lpstr>
      <vt:lpstr>moon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</dc:title>
  <dc:creator>sandbox</dc:creator>
  <cp:lastModifiedBy>sandbox</cp:lastModifiedBy>
  <cp:revision>7</cp:revision>
  <dcterms:created xsi:type="dcterms:W3CDTF">2018-04-12T12:51:41Z</dcterms:created>
  <dcterms:modified xsi:type="dcterms:W3CDTF">2018-04-12T13:49:03Z</dcterms:modified>
</cp:coreProperties>
</file>