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82" r:id="rId5"/>
    <p:sldId id="288" r:id="rId6"/>
    <p:sldId id="289" r:id="rId7"/>
    <p:sldId id="291" r:id="rId8"/>
    <p:sldId id="278" r:id="rId9"/>
    <p:sldId id="290" r:id="rId10"/>
    <p:sldId id="281" r:id="rId11"/>
    <p:sldId id="287" r:id="rId12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9EBF8BF8-025C-488C-8D1C-78A1160D8447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F823E157-98F3-48CB-8A3F-793D385C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783">
              <a:defRPr/>
            </a:pPr>
            <a:r>
              <a:rPr lang="en-GB" dirty="0" smtClean="0"/>
              <a:t>Smart starts - </a:t>
            </a:r>
            <a:r>
              <a:rPr lang="en-GB" sz="1000" dirty="0"/>
              <a:t>Numeracy based- Monday, Wednesday and Friday mornings. </a:t>
            </a:r>
            <a:r>
              <a:rPr lang="en-GB" sz="800" dirty="0"/>
              <a:t>25 min session – engages learners in tasks at the beginning of the day.</a:t>
            </a:r>
          </a:p>
          <a:p>
            <a:pPr defTabSz="917783">
              <a:defRPr/>
            </a:pPr>
            <a:endParaRPr lang="en-GB" sz="1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3E157-98F3-48CB-8A3F-793D385C56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9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Support from NDT &amp; NN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3E157-98F3-48CB-8A3F-793D385C56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5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60000">
              <a:schemeClr val="bg1">
                <a:tint val="90000"/>
                <a:shade val="90000"/>
                <a:satMod val="200000"/>
              </a:schemeClr>
            </a:gs>
            <a:gs pos="7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1F7617-A292-4DCC-A6AD-5CD73C2F971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arygames.co.uk/" TargetMode="External"/><Relationship Id="rId3" Type="http://schemas.openxmlformats.org/officeDocument/2006/relationships/hyperlink" Target="https://illuminations.nctm.org/" TargetMode="External"/><Relationship Id="rId7" Type="http://schemas.openxmlformats.org/officeDocument/2006/relationships/hyperlink" Target="http://nrich.maths.org/frontpage" TargetMode="External"/><Relationship Id="rId2" Type="http://schemas.openxmlformats.org/officeDocument/2006/relationships/hyperlink" Target="http://www.smartygam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wego.org/ocsd-web/games/Mathmagician/cathymath.html" TargetMode="External"/><Relationship Id="rId5" Type="http://schemas.openxmlformats.org/officeDocument/2006/relationships/hyperlink" Target="http://www.snappymaths.com/" TargetMode="External"/><Relationship Id="rId10" Type="http://schemas.openxmlformats.org/officeDocument/2006/relationships/hyperlink" Target="http://www.communication4all.co.uk/" TargetMode="External"/><Relationship Id="rId4" Type="http://schemas.openxmlformats.org/officeDocument/2006/relationships/hyperlink" Target="http://www.topmarks.co.uk/" TargetMode="External"/><Relationship Id="rId9" Type="http://schemas.openxmlformats.org/officeDocument/2006/relationships/hyperlink" Target="http://www.multiplic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count.scot/" TargetMode="External"/><Relationship Id="rId2" Type="http://schemas.openxmlformats.org/officeDocument/2006/relationships/hyperlink" Target="http://www.familymathstoolkit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scotland.gov.uk/parentzo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42672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Maths and Numeracy at </a:t>
            </a:r>
            <a:r>
              <a:rPr lang="en-GB" sz="6000" dirty="0" err="1" smtClean="0"/>
              <a:t>Stoneyburn</a:t>
            </a:r>
            <a:r>
              <a:rPr lang="en-GB" sz="6000" dirty="0"/>
              <a:t> </a:t>
            </a:r>
            <a:r>
              <a:rPr lang="en-GB" sz="6000" dirty="0" smtClean="0"/>
              <a:t>P.S</a:t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5400" dirty="0" smtClean="0"/>
              <a:t>P1/2 Parent Worksho</a:t>
            </a:r>
            <a:r>
              <a:rPr lang="en-GB" sz="5400" dirty="0"/>
              <a:t>p</a:t>
            </a:r>
            <a:endParaRPr lang="en-GB" sz="5400" dirty="0" smtClean="0"/>
          </a:p>
        </p:txBody>
      </p:sp>
      <p:pic>
        <p:nvPicPr>
          <p:cNvPr id="3074" name="Picture 2" descr="C:\Users\katie.gardinier\AppData\Local\Microsoft\Windows\Temporary Internet Files\Content.IE5\RHWLCRDZ\numbers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4211960" cy="19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atie.gardinier\AppData\Local\Microsoft\Windows\Temporary Internet Files\Content.IE5\VAUK04XV\dic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1548">
            <a:off x="345467" y="3210784"/>
            <a:ext cx="2143507" cy="170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atie.gardinier\AppData\Local\Microsoft\Windows\Temporary Internet Files\Content.IE5\N9SZ2OSH\excel_10frame_final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6780">
            <a:off x="6530412" y="3660845"/>
            <a:ext cx="26765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en-GB" dirty="0"/>
              <a:t>Time to </a:t>
            </a:r>
            <a:r>
              <a:rPr lang="en-GB" dirty="0" smtClean="0"/>
              <a:t>play!</a:t>
            </a:r>
            <a:endParaRPr lang="en-GB" dirty="0"/>
          </a:p>
        </p:txBody>
      </p:sp>
      <p:pic>
        <p:nvPicPr>
          <p:cNvPr id="1026" name="Picture 2" descr="C:\Users\katie.gardinier\AppData\Local\Microsoft\Windows\Temporary Internet Files\Content.IE5\0949S5SS\dominoes04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969">
            <a:off x="478082" y="1732374"/>
            <a:ext cx="3161034" cy="177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tie.gardinier\AppData\Local\Microsoft\Windows\Temporary Internet Files\Content.IE5\VAUK04XV\large-two-red-dice-0-321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1912813" cy="119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tie.gardinier\AppData\Local\Microsoft\Windows\Temporary Internet Files\Content.IE5\RHWLCRDZ\9720925815_2808e25e5e_o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652">
            <a:off x="4780071" y="3214587"/>
            <a:ext cx="3224426" cy="318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atie.gardinier\AppData\Local\Microsoft\Windows\Temporary Internet Files\Content.IE5\CWZ8KX1S\numbers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4118">
            <a:off x="2028140" y="3901082"/>
            <a:ext cx="2148086" cy="255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Suggested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u="sng" dirty="0">
                <a:hlinkClick r:id="rId2"/>
              </a:rPr>
              <a:t>http://www.smartygames.com/</a:t>
            </a:r>
            <a:endParaRPr lang="en-GB" dirty="0"/>
          </a:p>
          <a:p>
            <a:pPr lvl="0"/>
            <a:r>
              <a:rPr lang="en-GB" u="sng" dirty="0">
                <a:hlinkClick r:id="rId3"/>
              </a:rPr>
              <a:t>https://illuminations.nctm.org/</a:t>
            </a:r>
            <a:endParaRPr lang="en-GB" dirty="0"/>
          </a:p>
          <a:p>
            <a:pPr lvl="0"/>
            <a:r>
              <a:rPr lang="en-GB" u="sng" dirty="0">
                <a:hlinkClick r:id="rId4"/>
              </a:rPr>
              <a:t>http://www.topmarks.co.uk/</a:t>
            </a:r>
            <a:endParaRPr lang="en-GB" dirty="0"/>
          </a:p>
          <a:p>
            <a:pPr lvl="0"/>
            <a:r>
              <a:rPr lang="en-GB" u="sng" dirty="0">
                <a:hlinkClick r:id="rId5"/>
              </a:rPr>
              <a:t>http://www.snappymaths.com/</a:t>
            </a:r>
            <a:endParaRPr lang="en-GB" dirty="0"/>
          </a:p>
          <a:p>
            <a:pPr lvl="0"/>
            <a:r>
              <a:rPr lang="en-GB" u="sng" dirty="0">
                <a:hlinkClick r:id="rId6"/>
              </a:rPr>
              <a:t>http://www.oswego.org/ocsd-web/games/Mathmagician/cathymath.html</a:t>
            </a:r>
            <a:r>
              <a:rPr lang="en-GB" dirty="0"/>
              <a:t> (search Math magician)</a:t>
            </a:r>
          </a:p>
          <a:p>
            <a:pPr lvl="0"/>
            <a:r>
              <a:rPr lang="en-GB" u="sng" dirty="0">
                <a:hlinkClick r:id="rId7"/>
              </a:rPr>
              <a:t>http://nrich.maths.org/frontpage</a:t>
            </a:r>
            <a:endParaRPr lang="en-GB" dirty="0"/>
          </a:p>
          <a:p>
            <a:pPr lvl="0"/>
            <a:r>
              <a:rPr lang="en-GB" u="sng" dirty="0">
                <a:hlinkClick r:id="rId8"/>
              </a:rPr>
              <a:t>http://www.primarygames.co.uk/</a:t>
            </a:r>
            <a:endParaRPr lang="en-GB" dirty="0"/>
          </a:p>
          <a:p>
            <a:pPr lvl="0"/>
            <a:r>
              <a:rPr lang="en-GB" dirty="0">
                <a:hlinkClick r:id="rId9"/>
              </a:rPr>
              <a:t>http://www.multiplication.com</a:t>
            </a:r>
            <a:r>
              <a:rPr lang="en-GB" dirty="0" smtClean="0">
                <a:hlinkClick r:id="rId9"/>
              </a:rPr>
              <a:t>/</a:t>
            </a:r>
            <a:endParaRPr lang="en-GB" dirty="0"/>
          </a:p>
          <a:p>
            <a:r>
              <a:rPr lang="en-GB" dirty="0">
                <a:hlinkClick r:id="rId10"/>
              </a:rPr>
              <a:t>http://</a:t>
            </a:r>
            <a:r>
              <a:rPr lang="en-GB" dirty="0" smtClean="0">
                <a:hlinkClick r:id="rId10"/>
              </a:rPr>
              <a:t>www.communication4all.co.uk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Numeracy and Maths in P1/2 – What does this look like?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the school doing to help your child achieve?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can you help at home?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1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229600" cy="1157288"/>
          </a:xfrm>
        </p:spPr>
        <p:txBody>
          <a:bodyPr>
            <a:noAutofit/>
          </a:bodyPr>
          <a:lstStyle/>
          <a:p>
            <a:r>
              <a:rPr lang="en-GB" sz="3500" b="1" dirty="0" smtClean="0"/>
              <a:t>Numeracy and Maths in P1/2</a:t>
            </a:r>
            <a:endParaRPr lang="en-GB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r>
              <a:rPr lang="en-GB" dirty="0" smtClean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0050" y="1772816"/>
            <a:ext cx="74168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err="1" smtClean="0">
                <a:latin typeface="+mj-lt"/>
              </a:rPr>
              <a:t>Smartstarts</a:t>
            </a:r>
            <a:r>
              <a:rPr lang="en-GB" sz="2100" dirty="0" smtClean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+mj-lt"/>
              </a:rPr>
              <a:t>Purposeful play – situations and tasks to support their numeracy knowledge and life skills ( sharing, turn –taking, co-operation)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+mj-lt"/>
              </a:rPr>
              <a:t>Maths focus – once a week – Time/ Information Handling/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+mj-lt"/>
              </a:rPr>
              <a:t>Numeracy focus – 3 times a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+mj-lt"/>
              </a:rPr>
              <a:t>Mix of whole class work, paired work &amp; and group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+mj-lt"/>
              </a:rPr>
              <a:t>Support and Challenge for all pupils </a:t>
            </a:r>
          </a:p>
          <a:p>
            <a:endParaRPr lang="en-GB" sz="2100" dirty="0">
              <a:latin typeface="+mj-lt"/>
            </a:endParaRPr>
          </a:p>
          <a:p>
            <a:r>
              <a:rPr lang="en-GB" sz="2100" b="1" dirty="0" smtClean="0">
                <a:latin typeface="+mj-lt"/>
              </a:rPr>
              <a:t>Mrs </a:t>
            </a:r>
            <a:r>
              <a:rPr lang="en-GB" sz="2100" b="1" dirty="0" err="1" smtClean="0">
                <a:latin typeface="+mj-lt"/>
              </a:rPr>
              <a:t>Sibbald</a:t>
            </a:r>
            <a:r>
              <a:rPr lang="en-GB" sz="2100" b="1" dirty="0" smtClean="0">
                <a:latin typeface="+mj-lt"/>
              </a:rPr>
              <a:t> </a:t>
            </a:r>
            <a:r>
              <a:rPr lang="en-GB" sz="2100" dirty="0" smtClean="0">
                <a:latin typeface="+mj-lt"/>
              </a:rPr>
              <a:t>– Class Teacher</a:t>
            </a:r>
          </a:p>
          <a:p>
            <a:r>
              <a:rPr lang="en-GB" sz="2100" b="1" dirty="0" smtClean="0">
                <a:latin typeface="+mj-lt"/>
              </a:rPr>
              <a:t>Mrs Lind </a:t>
            </a:r>
            <a:r>
              <a:rPr lang="en-GB" sz="2100" dirty="0" smtClean="0">
                <a:latin typeface="+mj-lt"/>
              </a:rPr>
              <a:t>– Nursery Nurse from Murrayfield P.S </a:t>
            </a:r>
          </a:p>
          <a:p>
            <a:r>
              <a:rPr lang="en-GB" sz="2100" b="1" dirty="0" smtClean="0">
                <a:latin typeface="+mj-lt"/>
              </a:rPr>
              <a:t>Mrs </a:t>
            </a:r>
            <a:r>
              <a:rPr lang="en-GB" sz="2100" b="1" dirty="0" err="1" smtClean="0">
                <a:latin typeface="+mj-lt"/>
              </a:rPr>
              <a:t>Gardinier</a:t>
            </a:r>
            <a:r>
              <a:rPr lang="en-GB" sz="2100" b="1" dirty="0" smtClean="0">
                <a:latin typeface="+mj-lt"/>
              </a:rPr>
              <a:t> </a:t>
            </a:r>
            <a:r>
              <a:rPr lang="en-GB" sz="2100" dirty="0" smtClean="0">
                <a:latin typeface="+mj-lt"/>
              </a:rPr>
              <a:t>– Acting PT/Support for Learning Teacher</a:t>
            </a:r>
          </a:p>
        </p:txBody>
      </p:sp>
    </p:spTree>
    <p:extLst>
      <p:ext uri="{BB962C8B-B14F-4D97-AF65-F5344CB8AC3E}">
        <p14:creationId xmlns:p14="http://schemas.microsoft.com/office/powerpoint/2010/main" val="3131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500" dirty="0" smtClean="0"/>
              <a:t>What might a lesson look like?</a:t>
            </a:r>
            <a:endParaRPr lang="en-GB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Mental agility (warm up) Daily</a:t>
            </a:r>
          </a:p>
          <a:p>
            <a:r>
              <a:rPr lang="en-GB" dirty="0" smtClean="0"/>
              <a:t>Numeracy lesson / Maths lesson</a:t>
            </a:r>
          </a:p>
          <a:p>
            <a:r>
              <a:rPr lang="en-GB" dirty="0" smtClean="0"/>
              <a:t>Learning Intentions &amp; Success Criteria shared</a:t>
            </a:r>
          </a:p>
          <a:p>
            <a:r>
              <a:rPr lang="en-GB" dirty="0" smtClean="0"/>
              <a:t>Rotations</a:t>
            </a:r>
          </a:p>
          <a:p>
            <a:r>
              <a:rPr lang="en-GB" dirty="0" smtClean="0"/>
              <a:t>Accessible  variety of resources for pupils to use</a:t>
            </a:r>
          </a:p>
          <a:p>
            <a:r>
              <a:rPr lang="en-GB" dirty="0" smtClean="0"/>
              <a:t>Opportunities for children to practise the skills they have learned</a:t>
            </a:r>
          </a:p>
          <a:p>
            <a:r>
              <a:rPr lang="en-GB" dirty="0" smtClean="0"/>
              <a:t>Plenary session to round off(What have we learned?)</a:t>
            </a:r>
          </a:p>
          <a:p>
            <a:r>
              <a:rPr lang="en-GB" dirty="0"/>
              <a:t>Wall displays that children can refer to and that reflect their current learning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26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How is the school helping your child achieve their potential?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Up-to-date training for staff </a:t>
            </a:r>
            <a:r>
              <a:rPr lang="en-GB" dirty="0" smtClean="0"/>
              <a:t>on most effective ways to teach numeracy.</a:t>
            </a:r>
          </a:p>
          <a:p>
            <a:r>
              <a:rPr lang="en-GB" dirty="0"/>
              <a:t>Experienced </a:t>
            </a:r>
            <a:r>
              <a:rPr lang="en-GB" b="1" dirty="0"/>
              <a:t>support in </a:t>
            </a:r>
            <a:r>
              <a:rPr lang="en-GB" b="1" dirty="0" smtClean="0"/>
              <a:t>class</a:t>
            </a:r>
          </a:p>
          <a:p>
            <a:r>
              <a:rPr lang="en-GB" dirty="0" smtClean="0"/>
              <a:t>Building </a:t>
            </a:r>
            <a:r>
              <a:rPr lang="en-GB" b="1" dirty="0" smtClean="0"/>
              <a:t>purposeful play </a:t>
            </a:r>
            <a:r>
              <a:rPr lang="en-GB" dirty="0" smtClean="0"/>
              <a:t>into the school day</a:t>
            </a:r>
          </a:p>
          <a:p>
            <a:r>
              <a:rPr lang="en-GB" dirty="0" smtClean="0"/>
              <a:t>Situations for children to apply their numeracy skills</a:t>
            </a:r>
          </a:p>
          <a:p>
            <a:r>
              <a:rPr lang="en-GB" dirty="0" smtClean="0"/>
              <a:t>Work on </a:t>
            </a:r>
            <a:r>
              <a:rPr lang="en-GB" b="1" dirty="0" smtClean="0"/>
              <a:t>different areas of numeracy</a:t>
            </a:r>
            <a:r>
              <a:rPr lang="en-GB" dirty="0" smtClean="0"/>
              <a:t>:</a:t>
            </a:r>
          </a:p>
          <a:p>
            <a:r>
              <a:rPr lang="en-GB" b="1" dirty="0" smtClean="0"/>
              <a:t>Numerals</a:t>
            </a:r>
            <a:r>
              <a:rPr lang="en-GB" dirty="0" smtClean="0"/>
              <a:t> (number names)</a:t>
            </a:r>
          </a:p>
          <a:p>
            <a:r>
              <a:rPr lang="en-GB" b="1" dirty="0" smtClean="0"/>
              <a:t>Number Structure </a:t>
            </a:r>
            <a:r>
              <a:rPr lang="en-GB" dirty="0" smtClean="0"/>
              <a:t>– how numbers are built up (e.g. 5 is 3 and 2, or 4 and 1)</a:t>
            </a:r>
          </a:p>
          <a:p>
            <a:r>
              <a:rPr lang="en-GB" b="1" dirty="0" smtClean="0"/>
              <a:t>Counting Strategies </a:t>
            </a:r>
            <a:r>
              <a:rPr lang="en-GB" dirty="0" smtClean="0"/>
              <a:t>– Counting accurately, developing counting on/back strategies,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How can I best support my child?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Be positive about Maths.</a:t>
            </a:r>
          </a:p>
          <a:p>
            <a:r>
              <a:rPr lang="en-GB" dirty="0" smtClean="0"/>
              <a:t>Take opportunities to </a:t>
            </a:r>
            <a:r>
              <a:rPr lang="en-GB" b="1" dirty="0" smtClean="0"/>
              <a:t>talk about numbers </a:t>
            </a:r>
            <a:r>
              <a:rPr lang="en-GB" dirty="0" smtClean="0"/>
              <a:t>everywhere. (Home, shops, car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</a:p>
          <a:p>
            <a:r>
              <a:rPr lang="en-GB" b="1" dirty="0" smtClean="0"/>
              <a:t>Identifying and recognising numbers- </a:t>
            </a:r>
            <a:r>
              <a:rPr lang="en-GB" dirty="0" smtClean="0"/>
              <a:t>Asking children to read numbed in the home and in the environment</a:t>
            </a:r>
          </a:p>
          <a:p>
            <a:r>
              <a:rPr lang="en-GB" b="1" dirty="0" smtClean="0"/>
              <a:t>Counting out loud </a:t>
            </a:r>
            <a:r>
              <a:rPr lang="en-GB" dirty="0" smtClean="0"/>
              <a:t>– counting steps, how long someone can hold their breath, counting how long it takes to run around the garden. </a:t>
            </a:r>
          </a:p>
          <a:p>
            <a:r>
              <a:rPr lang="en-GB" dirty="0" smtClean="0"/>
              <a:t>Use </a:t>
            </a:r>
            <a:r>
              <a:rPr lang="en-GB" b="1" dirty="0"/>
              <a:t>f</a:t>
            </a:r>
            <a:r>
              <a:rPr lang="en-GB" b="1" dirty="0" smtClean="0"/>
              <a:t>inger patterns </a:t>
            </a:r>
            <a:r>
              <a:rPr lang="en-GB" dirty="0" smtClean="0"/>
              <a:t>– “How do we make 5? </a:t>
            </a:r>
            <a:r>
              <a:rPr lang="en-GB" dirty="0"/>
              <a:t>S</a:t>
            </a:r>
            <a:r>
              <a:rPr lang="en-GB" dirty="0" smtClean="0"/>
              <a:t>how me on your fingers. </a:t>
            </a:r>
            <a:r>
              <a:rPr lang="en-GB" dirty="0"/>
              <a:t>S</a:t>
            </a:r>
            <a:r>
              <a:rPr lang="en-GB" dirty="0" smtClean="0"/>
              <a:t>how me another way!”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do at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Dominoes</a:t>
            </a:r>
          </a:p>
          <a:p>
            <a:r>
              <a:rPr lang="en-GB" dirty="0" smtClean="0"/>
              <a:t>Snakes &amp; Ladders</a:t>
            </a:r>
          </a:p>
          <a:p>
            <a:r>
              <a:rPr lang="en-GB" dirty="0" smtClean="0"/>
              <a:t>Card games</a:t>
            </a:r>
          </a:p>
          <a:p>
            <a:r>
              <a:rPr lang="en-GB" dirty="0" smtClean="0"/>
              <a:t>Counting songs</a:t>
            </a:r>
          </a:p>
          <a:p>
            <a:r>
              <a:rPr lang="en-GB" dirty="0" smtClean="0"/>
              <a:t>Helping with DIY-measuring, counting out screws</a:t>
            </a:r>
          </a:p>
          <a:p>
            <a:r>
              <a:rPr lang="en-GB" dirty="0" smtClean="0"/>
              <a:t>Helping with the washing- pairing up socks, counting out pegs to hang up clothes</a:t>
            </a:r>
          </a:p>
          <a:p>
            <a:r>
              <a:rPr lang="en-GB" dirty="0" smtClean="0"/>
              <a:t>Cooking/Baking- measuring ingredients/counting biscuits baked</a:t>
            </a:r>
          </a:p>
          <a:p>
            <a:r>
              <a:rPr lang="en-GB" dirty="0" smtClean="0"/>
              <a:t>Counting tins in cupboard</a:t>
            </a:r>
          </a:p>
          <a:p>
            <a:r>
              <a:rPr lang="en-GB" dirty="0" smtClean="0"/>
              <a:t>Making a shopping list.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Remove distractions. (Screens, phones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Try to do homework at a regular time.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Have high expectations.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homework is too hard- speak to the class teacher and let them know.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4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go for info.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Twitter	@</a:t>
            </a:r>
            <a:r>
              <a:rPr lang="en-GB" dirty="0" err="1" smtClean="0"/>
              <a:t>ReadWriteCount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@</a:t>
            </a:r>
            <a:r>
              <a:rPr lang="en-GB" dirty="0" err="1" smtClean="0"/>
              <a:t>StoneyburnPS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@</a:t>
            </a:r>
            <a:r>
              <a:rPr lang="en-GB" dirty="0" err="1" smtClean="0"/>
              <a:t>WLNumeracy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@</a:t>
            </a:r>
            <a:r>
              <a:rPr lang="en-GB" dirty="0" err="1" smtClean="0"/>
              <a:t>PlayTalkRead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http://www.familymathstoolkit.org.uk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www.readwritecount.scot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>
                <a:hlinkClick r:id="rId4"/>
              </a:rPr>
              <a:t>http://www.educationscotland.gov.uk/parentzone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613</TotalTime>
  <Words>546</Words>
  <Application>Microsoft Office PowerPoint</Application>
  <PresentationFormat>On-screen Show (4:3)</PresentationFormat>
  <Paragraphs>92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Maths and Numeracy at Stoneyburn P.S  </vt:lpstr>
      <vt:lpstr>Overview</vt:lpstr>
      <vt:lpstr>Numeracy and Maths in P1/2</vt:lpstr>
      <vt:lpstr>What might a lesson look like?</vt:lpstr>
      <vt:lpstr>How is the school helping your child achieve their potential?</vt:lpstr>
      <vt:lpstr>How can I best support my child?</vt:lpstr>
      <vt:lpstr>Things to do at home</vt:lpstr>
      <vt:lpstr>Homework</vt:lpstr>
      <vt:lpstr>Where to go for info.</vt:lpstr>
      <vt:lpstr>Time to play!</vt:lpstr>
      <vt:lpstr>Suggested websites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at Home</dc:title>
  <dc:creator>Katie Gardinier</dc:creator>
  <cp:lastModifiedBy>Katie Gardinier</cp:lastModifiedBy>
  <cp:revision>58</cp:revision>
  <cp:lastPrinted>2016-01-22T09:35:40Z</cp:lastPrinted>
  <dcterms:created xsi:type="dcterms:W3CDTF">2015-05-28T08:35:50Z</dcterms:created>
  <dcterms:modified xsi:type="dcterms:W3CDTF">2016-01-22T09:49:41Z</dcterms:modified>
</cp:coreProperties>
</file>