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20B88CF-8E44-4355-844E-8A6E16FA542E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E59298-5CB7-400C-B001-4598DD8CE32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Mr Stink Book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Primary 5</a:t>
            </a:r>
            <a:endParaRPr lang="en-GB" dirty="0"/>
          </a:p>
        </p:txBody>
      </p:sp>
      <p:pic>
        <p:nvPicPr>
          <p:cNvPr id="5122" name="Picture 2" descr="http://ecx.images-amazon.com/images/I/71H7qRS6Z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1584176" cy="23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07273"/>
            <a:ext cx="2304256" cy="12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Robbie G, Madyson, Leon,</a:t>
            </a:r>
            <a:br>
              <a:rPr lang="en-GB" sz="3200" dirty="0" smtClean="0"/>
            </a:br>
            <a:r>
              <a:rPr lang="en-GB" sz="3200" dirty="0" smtClean="0"/>
              <a:t>Sarah &amp; Brooke</a:t>
            </a:r>
            <a:endParaRPr lang="en-GB" sz="3200" dirty="0"/>
          </a:p>
        </p:txBody>
      </p:sp>
      <p:pic>
        <p:nvPicPr>
          <p:cNvPr id="4" name="Fav part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3372" y="4797152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594749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Robbie B, Natasha, Erin &amp; Matthew</a:t>
            </a:r>
            <a:endParaRPr lang="en-GB" sz="3200" dirty="0"/>
          </a:p>
        </p:txBody>
      </p:sp>
      <p:pic>
        <p:nvPicPr>
          <p:cNvPr id="4" name="Fav part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4869160"/>
            <a:ext cx="609600" cy="609600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60878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Blurb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The blurb tells you about the book.  It gives you a little bit of information about the characters and events however it doesn’t spoil the ending!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71" y="2120900"/>
            <a:ext cx="233620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We would give this book 5 out of 5 stars.  It is fascinating and has unexpected twist and turns.  It is a heart warming story and a great family book.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3810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9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Main Characters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Stink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pic>
        <p:nvPicPr>
          <p:cNvPr id="7" name="Mr St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768" y="2479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Chloe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pic>
        <p:nvPicPr>
          <p:cNvPr id="3" name="Chl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Annabelle</a:t>
            </a:r>
            <a:endParaRPr lang="en-GB" dirty="0"/>
          </a:p>
        </p:txBody>
      </p:sp>
      <p:pic>
        <p:nvPicPr>
          <p:cNvPr id="3" name="Annabel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2586216" cy="29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www.lifetimebenefitsolutions.com/media/1255/award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2846115" cy="28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Mother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pic>
        <p:nvPicPr>
          <p:cNvPr id="3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2420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Favourite Parts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Gabriela, Shayne, Jessica &amp; Kieran</a:t>
            </a:r>
            <a:endParaRPr lang="en-GB" sz="3200" dirty="0"/>
          </a:p>
        </p:txBody>
      </p:sp>
      <p:pic>
        <p:nvPicPr>
          <p:cNvPr id="4" name="Fav par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3124200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2714980" cy="23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Katie, Alexandra, </a:t>
            </a:r>
            <a:r>
              <a:rPr lang="en-GB" sz="3200" dirty="0" err="1" smtClean="0"/>
              <a:t>Kuba</a:t>
            </a:r>
            <a:r>
              <a:rPr lang="en-GB" sz="3200" dirty="0" smtClean="0"/>
              <a:t> &amp; Leah</a:t>
            </a:r>
            <a:endParaRPr lang="en-GB" sz="3200" dirty="0"/>
          </a:p>
        </p:txBody>
      </p:sp>
      <p:pic>
        <p:nvPicPr>
          <p:cNvPr id="4" name="Fav par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8847" y="4653136"/>
            <a:ext cx="609600" cy="609600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029904" cy="27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7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113</TotalTime>
  <Words>109</Words>
  <Application>Microsoft Office PowerPoint</Application>
  <PresentationFormat>On-screen Show (4:3)</PresentationFormat>
  <Paragraphs>16</Paragraphs>
  <Slides>13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Mr Stink Book Review</vt:lpstr>
      <vt:lpstr>Main Characters</vt:lpstr>
      <vt:lpstr>Mr Stink</vt:lpstr>
      <vt:lpstr>Chloe</vt:lpstr>
      <vt:lpstr>Annabelle</vt:lpstr>
      <vt:lpstr>Mother</vt:lpstr>
      <vt:lpstr>Favourite Parts</vt:lpstr>
      <vt:lpstr>Gabriela, Shayne, Jessica &amp; Kieran</vt:lpstr>
      <vt:lpstr>Katie, Alexandra, Kuba &amp; Leah</vt:lpstr>
      <vt:lpstr>Robbie G, Madyson, Leon, Sarah &amp; Brooke</vt:lpstr>
      <vt:lpstr>Robbie B, Natasha, Erin &amp; Matthew</vt:lpstr>
      <vt:lpstr>The Blurb</vt:lpstr>
      <vt:lpstr>Recommendations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Stink Book Review</dc:title>
  <dc:creator>Fiona Robley</dc:creator>
  <cp:lastModifiedBy>Fiona Robley</cp:lastModifiedBy>
  <cp:revision>10</cp:revision>
  <dcterms:created xsi:type="dcterms:W3CDTF">2015-10-15T10:41:12Z</dcterms:created>
  <dcterms:modified xsi:type="dcterms:W3CDTF">2015-10-29T12:49:09Z</dcterms:modified>
</cp:coreProperties>
</file>