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3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6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1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0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23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3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8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4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7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C497-4C06-4632-9DB2-213C8AE46DBB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CF98-F527-449F-B534-D7BFB0D4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 Primary 7 young leaders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131474"/>
            <a:ext cx="6400800" cy="1752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61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with younger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dirty="0" smtClean="0"/>
              <a:t>Primary 7  will read to their primary 1 buddies throughout the year</a:t>
            </a:r>
          </a:p>
          <a:p>
            <a:r>
              <a:rPr lang="en-GB" dirty="0" smtClean="0"/>
              <a:t>We hope to read to them throughout  the year with traditional stories and stories of our own.</a:t>
            </a:r>
          </a:p>
          <a:p>
            <a:r>
              <a:rPr lang="en-GB" dirty="0" smtClean="0"/>
              <a:t>We hope to create better relationships with younger pupils.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669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 the big  spring clean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All primary 7 pupils will be organising a big spring clean in March 2017.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We hope to have a very clean and tidy environment for our fellow pupils to play in.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 We will know we are successful when we have a tidy environment.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352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</a:t>
            </a:r>
            <a:r>
              <a:rPr lang="en-GB" dirty="0"/>
              <a:t>L</a:t>
            </a:r>
            <a:r>
              <a:rPr lang="en-GB" dirty="0" smtClean="0"/>
              <a:t>unch </a:t>
            </a:r>
            <a:r>
              <a:rPr lang="en-GB" dirty="0"/>
              <a:t>Q</a:t>
            </a:r>
            <a:r>
              <a:rPr lang="en-GB" dirty="0" smtClean="0"/>
              <a:t>ueue Duties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lunch monitors will lead you to your correct queue.</a:t>
            </a:r>
          </a:p>
          <a:p>
            <a:r>
              <a:rPr lang="en-GB" dirty="0" smtClean="0"/>
              <a:t>It will be done daily to make sure our pupils are in the correct place.</a:t>
            </a:r>
          </a:p>
          <a:p>
            <a:r>
              <a:rPr lang="en-GB" dirty="0" smtClean="0"/>
              <a:t>We use class sheets to make sure that everyone is having the correct lunch.</a:t>
            </a:r>
          </a:p>
          <a:p>
            <a:r>
              <a:rPr lang="en-GB" dirty="0" smtClean="0"/>
              <a:t>We will know we are successful when everyone gets their lunch on time.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637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Messengers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messengers will make sure that everyone get’s the correct mail.</a:t>
            </a:r>
          </a:p>
          <a:p>
            <a:r>
              <a:rPr lang="en-GB" dirty="0" smtClean="0"/>
              <a:t>This job is done daily  so that everyone get their letters and mail on time.</a:t>
            </a:r>
          </a:p>
          <a:p>
            <a:r>
              <a:rPr lang="en-GB" dirty="0" smtClean="0"/>
              <a:t>We will know were are successful when the messages will be passed to the right people.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8420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en-GB" dirty="0" smtClean="0"/>
              <a:t>Cloakroom duties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400" dirty="0" smtClean="0"/>
              <a:t> There will be monitors each week to make sure that our cloakroom is clean and tidy.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 smtClean="0"/>
              <a:t>The monitors will check the cloak room after Break, Lunch and at the end of the day.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400" dirty="0" smtClean="0"/>
              <a:t>We will know we are successful when our cloakroom is clean and tidy. 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1430702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Library duties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have primary 7 monitors to keep the library clean and tidy.</a:t>
            </a:r>
          </a:p>
          <a:p>
            <a:r>
              <a:rPr lang="en-GB" dirty="0" smtClean="0"/>
              <a:t>We will clean the library weekly and check it daily.</a:t>
            </a:r>
          </a:p>
          <a:p>
            <a:r>
              <a:rPr lang="en-GB" dirty="0" smtClean="0"/>
              <a:t>We will know we are successful when our shelves are tidy and we can find books easily.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365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ICT Duties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make sure everyday that our netbooks are charged and tidy.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We will check the cart 3 times a day to make sure our cart is always tidy.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We will know we are successful when netbooks are charged and ready to use at all times.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59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duties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There will be IT monitors to set up </a:t>
            </a:r>
            <a:r>
              <a:rPr lang="en-GB" sz="3600" dirty="0" smtClean="0"/>
              <a:t>assemblies.</a:t>
            </a:r>
            <a:endParaRPr lang="en-GB" sz="3600" dirty="0" smtClean="0"/>
          </a:p>
          <a:p>
            <a:r>
              <a:rPr lang="en-GB" sz="3600" dirty="0" smtClean="0"/>
              <a:t>We will do it as required for </a:t>
            </a:r>
            <a:r>
              <a:rPr lang="en-GB" sz="3600" dirty="0" smtClean="0"/>
              <a:t>assemblies.</a:t>
            </a:r>
            <a:endParaRPr lang="en-GB" sz="3600" dirty="0" smtClean="0"/>
          </a:p>
          <a:p>
            <a:r>
              <a:rPr lang="en-GB" sz="3600" dirty="0"/>
              <a:t> </a:t>
            </a:r>
            <a:r>
              <a:rPr lang="en-GB" sz="3600" dirty="0" smtClean="0"/>
              <a:t>we will know we are successful  because the assemblies will be organised and ready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913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dirty="0" smtClean="0"/>
              <a:t>Wet Play Monitors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4680520"/>
          </a:xfrm>
        </p:spPr>
        <p:txBody>
          <a:bodyPr/>
          <a:lstStyle/>
          <a:p>
            <a:r>
              <a:rPr lang="en-GB" dirty="0" smtClean="0"/>
              <a:t>There will be one Primary 7 in each class to make sure nobody is messing around and not </a:t>
            </a:r>
            <a:r>
              <a:rPr lang="en-GB" dirty="0" smtClean="0"/>
              <a:t>misbehaving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We will do it as required every wet play.</a:t>
            </a:r>
          </a:p>
          <a:p>
            <a:r>
              <a:rPr lang="en-GB" dirty="0" smtClean="0"/>
              <a:t>We are doing it to encourage safety and good </a:t>
            </a:r>
            <a:r>
              <a:rPr lang="en-GB" dirty="0" smtClean="0"/>
              <a:t>behaviour</a:t>
            </a:r>
            <a:r>
              <a:rPr lang="en-GB" dirty="0" smtClean="0"/>
              <a:t>.</a:t>
            </a:r>
          </a:p>
          <a:p>
            <a:r>
              <a:rPr lang="en-GB" dirty="0" smtClean="0"/>
              <a:t>We will know we are successful if we have successful playtimes with no incidents.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891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452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Primary 7 young leaders </vt:lpstr>
      <vt:lpstr>Organising the big  spring clean</vt:lpstr>
      <vt:lpstr>Monitoring Lunch Queue Duties</vt:lpstr>
      <vt:lpstr>Messengers</vt:lpstr>
      <vt:lpstr>Cloakroom duties</vt:lpstr>
      <vt:lpstr>Library duties</vt:lpstr>
      <vt:lpstr>ICT Duties</vt:lpstr>
      <vt:lpstr>Assembly duties</vt:lpstr>
      <vt:lpstr>Wet Play Monitors</vt:lpstr>
      <vt:lpstr>Reading with younger children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7 young leaders</dc:title>
  <dc:creator>sandbox nic</dc:creator>
  <cp:lastModifiedBy>Frances Bell</cp:lastModifiedBy>
  <cp:revision>17</cp:revision>
  <dcterms:created xsi:type="dcterms:W3CDTF">2017-02-09T09:26:04Z</dcterms:created>
  <dcterms:modified xsi:type="dcterms:W3CDTF">2017-02-09T13:14:18Z</dcterms:modified>
</cp:coreProperties>
</file>