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0FEE-03F9-49DC-8C00-E2FD574ABB46}" type="datetimeFigureOut">
              <a:rPr lang="en-US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9E739-CB04-469F-AC2F-E1FD1E2C51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25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9E739-CB04-469F-AC2F-E1FD1E2C51A6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5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9E739-CB04-469F-AC2F-E1FD1E2C51A6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5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said my promise on 1st June and received my certificate.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9E739-CB04-469F-AC2F-E1FD1E2C51A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9E739-CB04-469F-AC2F-E1FD1E2C51A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58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9E739-CB04-469F-AC2F-E1FD1E2C51A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06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2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012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9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4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9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45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5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625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82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6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6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11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0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1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6/9/2015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2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6/9/2015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70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Brownies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Megan C</a:t>
            </a:r>
          </a:p>
        </p:txBody>
      </p:sp>
    </p:spTree>
    <p:extLst>
      <p:ext uri="{BB962C8B-B14F-4D97-AF65-F5344CB8AC3E}">
        <p14:creationId xmlns:p14="http://schemas.microsoft.com/office/powerpoint/2010/main" val="221359084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669" y="167368"/>
            <a:ext cx="3549121" cy="1371600"/>
          </a:xfrm>
        </p:spPr>
        <p:txBody>
          <a:bodyPr/>
          <a:lstStyle/>
          <a:p>
            <a:r>
              <a:rPr lang="en-US" dirty="0"/>
              <a:t>How Brownies works</a:t>
            </a:r>
          </a:p>
        </p:txBody>
      </p:sp>
      <p:pic>
        <p:nvPicPr>
          <p:cNvPr id="5" name="Content Placeholder 4" descr="... guess they could have been Brownies. Not sure how big they wer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04844" y="1765300"/>
            <a:ext cx="2743200" cy="3937000"/>
          </a:xfrm>
        </p:spPr>
      </p:pic>
      <p:sp>
        <p:nvSpPr>
          <p:cNvPr id="6" name="TextBox 5"/>
          <p:cNvSpPr txBox="1"/>
          <p:nvPr/>
        </p:nvSpPr>
        <p:spPr>
          <a:xfrm>
            <a:off x="1190299" y="2476274"/>
            <a:ext cx="3391971" cy="2031325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en-US" dirty="0"/>
              <a:t>Broxburn Brownies meet on a Monday night at 6.30</a:t>
            </a:r>
          </a:p>
          <a:p>
            <a:pPr algn="ctr"/>
            <a:r>
              <a:rPr lang="en-US" dirty="0"/>
              <a:t>We meet in the Strathbrock </a:t>
            </a:r>
            <a:r>
              <a:rPr lang="en-US" dirty="0" err="1"/>
              <a:t>Centre</a:t>
            </a:r>
          </a:p>
          <a:p>
            <a:pPr algn="ctr"/>
            <a:endParaRPr lang="en-US" dirty="0" err="1"/>
          </a:p>
          <a:p>
            <a:pPr algn="ctr"/>
            <a:r>
              <a:rPr lang="en-US" dirty="0"/>
              <a:t>We all wear our Uniforms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Brownies have groups called sixes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16378" y="2969759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6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12950" y="382588"/>
            <a:ext cx="10179050" cy="1492250"/>
          </a:xfrm>
        </p:spPr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Brownie 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012950" y="2286000"/>
            <a:ext cx="10179050" cy="35941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Brownie's have to make a Brownie promise to join - you get a certificate and a badge.</a:t>
            </a:r>
          </a:p>
          <a:p>
            <a:pPr marL="0" indent="0">
              <a:buNone/>
            </a:pPr>
            <a:r>
              <a:rPr lang="en-US" dirty="0"/>
              <a:t>The Brownie Promise is ...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I promise that I will do my best,</a:t>
            </a:r>
          </a:p>
          <a:p>
            <a:pPr marL="0" indent="0">
              <a:buNone/>
            </a:pPr>
            <a:r>
              <a:rPr lang="en-US" dirty="0"/>
              <a:t>To be true to myself,</a:t>
            </a:r>
          </a:p>
          <a:p>
            <a:pPr marL="0" indent="0">
              <a:buNone/>
            </a:pPr>
            <a:r>
              <a:rPr lang="en-US" dirty="0"/>
              <a:t>And develop my beliefs,</a:t>
            </a:r>
          </a:p>
          <a:p>
            <a:pPr marL="0" indent="0">
              <a:buNone/>
            </a:pPr>
            <a:r>
              <a:rPr lang="en-US" dirty="0"/>
              <a:t>To serve the queen and my community,</a:t>
            </a:r>
          </a:p>
          <a:p>
            <a:pPr marL="0" indent="0">
              <a:buNone/>
            </a:pPr>
            <a:r>
              <a:rPr lang="en-US" dirty="0"/>
              <a:t>To help other people, </a:t>
            </a:r>
          </a:p>
          <a:p>
            <a:pPr marL="0" indent="0">
              <a:buNone/>
            </a:pPr>
            <a:r>
              <a:rPr lang="en-US" dirty="0"/>
              <a:t>And to keep the Brownie Guide Law.</a:t>
            </a:r>
          </a:p>
        </p:txBody>
      </p:sp>
    </p:spTree>
    <p:extLst>
      <p:ext uri="{BB962C8B-B14F-4D97-AF65-F5344CB8AC3E}">
        <p14:creationId xmlns:p14="http://schemas.microsoft.com/office/powerpoint/2010/main" val="13536292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/>
              <a:t>Badges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675" y="1447800"/>
            <a:ext cx="5250742" cy="4572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Brownies do lots of helpful things for other people to get badges.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are learning to take care of ourselves because we're going camping.</a:t>
            </a:r>
          </a:p>
        </p:txBody>
      </p:sp>
    </p:spTree>
    <p:extLst>
      <p:ext uri="{BB962C8B-B14F-4D97-AF65-F5344CB8AC3E}">
        <p14:creationId xmlns:p14="http://schemas.microsoft.com/office/powerpoint/2010/main" val="337488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Brownie camp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In September I am going to Brownie camp.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get to stay for a whole weekend, and take part in lots of activities.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stay in a place called Dalguise.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 sister Hollie is coming too.</a:t>
            </a:r>
          </a:p>
        </p:txBody>
      </p:sp>
    </p:spTree>
    <p:extLst>
      <p:ext uri="{BB962C8B-B14F-4D97-AF65-F5344CB8AC3E}">
        <p14:creationId xmlns:p14="http://schemas.microsoft.com/office/powerpoint/2010/main" val="232791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 thruBlk="1"/>
      </p:transition>
    </mc:Choice>
    <mc:Fallback xmlns="">
      <p:transition spd="med">
        <p:fade thruBlk="1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0</Words>
  <Application>Microsoft Office PowerPoint</Application>
  <PresentationFormat>Widescreen</PresentationFormat>
  <Paragraphs>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 Boardroom</vt:lpstr>
      <vt:lpstr>Brownies</vt:lpstr>
      <vt:lpstr>How Brownies works</vt:lpstr>
      <vt:lpstr>Brownie Promise</vt:lpstr>
      <vt:lpstr>Badges</vt:lpstr>
      <vt:lpstr>Brownie camp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8</cp:revision>
  <dcterms:created xsi:type="dcterms:W3CDTF">2015-02-11T21:48:33Z</dcterms:created>
  <dcterms:modified xsi:type="dcterms:W3CDTF">2015-06-09T19:30:48Z</dcterms:modified>
</cp:coreProperties>
</file>