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5" r:id="rId6"/>
    <p:sldId id="264" r:id="rId7"/>
    <p:sldId id="260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FA4-0526-481F-B85E-A86F7B52C761}" type="datetimeFigureOut">
              <a:rPr lang="en-GB" smtClean="0"/>
              <a:t>09/06/2015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42B-97C6-4CCC-B941-F8BFA8CB5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58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FA4-0526-481F-B85E-A86F7B52C761}" type="datetimeFigureOut">
              <a:rPr lang="en-GB" smtClean="0"/>
              <a:t>09/06/2015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42B-97C6-4CCC-B941-F8BFA8CB5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00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FA4-0526-481F-B85E-A86F7B52C761}" type="datetimeFigureOut">
              <a:rPr lang="en-GB" smtClean="0"/>
              <a:t>09/06/2015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42B-97C6-4CCC-B941-F8BFA8CB5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264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FA4-0526-481F-B85E-A86F7B52C761}" type="datetimeFigureOut">
              <a:rPr lang="en-GB" smtClean="0"/>
              <a:t>09/06/2015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42B-97C6-4CCC-B941-F8BFA8CB586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11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FA4-0526-481F-B85E-A86F7B52C761}" type="datetimeFigureOut">
              <a:rPr lang="en-GB" smtClean="0"/>
              <a:t>09/06/2015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42B-97C6-4CCC-B941-F8BFA8CB5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34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FA4-0526-481F-B85E-A86F7B52C761}" type="datetimeFigureOut">
              <a:rPr lang="en-GB" smtClean="0"/>
              <a:t>09/06/2015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42B-97C6-4CCC-B941-F8BFA8CB5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28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FA4-0526-481F-B85E-A86F7B52C761}" type="datetimeFigureOut">
              <a:rPr lang="en-GB" smtClean="0"/>
              <a:t>09/06/2015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42B-97C6-4CCC-B941-F8BFA8CB5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277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FA4-0526-481F-B85E-A86F7B52C761}" type="datetimeFigureOut">
              <a:rPr lang="en-GB" smtClean="0"/>
              <a:t>09/06/2015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42B-97C6-4CCC-B941-F8BFA8CB5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690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FA4-0526-481F-B85E-A86F7B52C761}" type="datetimeFigureOut">
              <a:rPr lang="en-GB" smtClean="0"/>
              <a:t>09/06/2015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42B-97C6-4CCC-B941-F8BFA8CB5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12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FA4-0526-481F-B85E-A86F7B52C761}" type="datetimeFigureOut">
              <a:rPr lang="en-GB" smtClean="0"/>
              <a:t>09/06/2015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42B-97C6-4CCC-B941-F8BFA8CB5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15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FA4-0526-481F-B85E-A86F7B52C761}" type="datetimeFigureOut">
              <a:rPr lang="en-GB" smtClean="0"/>
              <a:t>09/06/2015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42B-97C6-4CCC-B941-F8BFA8CB5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14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FA4-0526-481F-B85E-A86F7B52C761}" type="datetimeFigureOut">
              <a:rPr lang="en-GB" smtClean="0"/>
              <a:t>09/06/2015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42B-97C6-4CCC-B941-F8BFA8CB5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42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FA4-0526-481F-B85E-A86F7B52C761}" type="datetimeFigureOut">
              <a:rPr lang="en-GB" smtClean="0"/>
              <a:t>09/06/2015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42B-97C6-4CCC-B941-F8BFA8CB5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21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FA4-0526-481F-B85E-A86F7B52C761}" type="datetimeFigureOut">
              <a:rPr lang="en-GB" smtClean="0"/>
              <a:t>09/06/2015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42B-97C6-4CCC-B941-F8BFA8CB5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71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FA4-0526-481F-B85E-A86F7B52C761}" type="datetimeFigureOut">
              <a:rPr lang="en-GB" smtClean="0"/>
              <a:t>09/06/2015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42B-97C6-4CCC-B941-F8BFA8CB5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86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FA4-0526-481F-B85E-A86F7B52C761}" type="datetimeFigureOut">
              <a:rPr lang="en-GB" smtClean="0"/>
              <a:t>09/06/2015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42B-97C6-4CCC-B941-F8BFA8CB5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3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FA4-0526-481F-B85E-A86F7B52C761}" type="datetimeFigureOut">
              <a:rPr lang="en-GB" smtClean="0"/>
              <a:t>09/06/2015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642B-97C6-4CCC-B941-F8BFA8CB5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73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68CFA4-0526-481F-B85E-A86F7B52C761}" type="datetimeFigureOut">
              <a:rPr lang="en-GB" smtClean="0"/>
              <a:t>09/06/2015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642B-97C6-4CCC-B941-F8BFA8CB5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445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719142">
            <a:off x="726832" y="688611"/>
            <a:ext cx="9144000" cy="2387600"/>
          </a:xfrm>
        </p:spPr>
        <p:txBody>
          <a:bodyPr/>
          <a:lstStyle/>
          <a:p>
            <a:r>
              <a:rPr lang="en-GB" dirty="0" smtClean="0"/>
              <a:t>Football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787923">
            <a:off x="2520463" y="2488345"/>
            <a:ext cx="9144000" cy="1655762"/>
          </a:xfrm>
        </p:spPr>
        <p:txBody>
          <a:bodyPr/>
          <a:lstStyle/>
          <a:p>
            <a:r>
              <a:rPr lang="en-GB" dirty="0" smtClean="0"/>
              <a:t>By Ben Wilson</a:t>
            </a:r>
            <a:endParaRPr lang="en-GB" dirty="0"/>
          </a:p>
        </p:txBody>
      </p:sp>
      <p:pic>
        <p:nvPicPr>
          <p:cNvPr id="5" name="Picture 2" descr="http://activeashfield.co.uk/wp-content/uploads/2015/04/Foot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080" y="3974123"/>
            <a:ext cx="2668705" cy="25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8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         THE END!</a:t>
            </a:r>
            <a:endParaRPr lang="en-GB" dirty="0"/>
          </a:p>
        </p:txBody>
      </p:sp>
      <p:pic>
        <p:nvPicPr>
          <p:cNvPr id="4100" name="Picture 4" descr="http://sd.keepcalm-o-matic.co.uk/i/keep-calm-this-is-the-end-of-my-presentation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345" y="1623695"/>
            <a:ext cx="4195762" cy="43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-media-cache-ak0.pinimg.com/736x/43/7b/9b/437b9bbf3fde6d6a331b52bf6c422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914" y="3703637"/>
            <a:ext cx="3419963" cy="29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-media-cache-ak0.pinimg.com/736x/43/7b/9b/437b9bbf3fde6d6a331b52bf6c422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7" y="3540369"/>
            <a:ext cx="3524801" cy="310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1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MY TEAM IS CALLED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MY TEAM IS CALLED BROXBURN COLTS!</a:t>
            </a:r>
          </a:p>
          <a:p>
            <a:r>
              <a:rPr lang="en-GB" dirty="0" smtClean="0"/>
              <a:t>LOOK AT THE LOGO</a:t>
            </a:r>
            <a:endParaRPr lang="en-GB" dirty="0"/>
          </a:p>
        </p:txBody>
      </p:sp>
      <p:pic>
        <p:nvPicPr>
          <p:cNvPr id="3074" name="Picture 2" descr="http://i.ytimg.com/vi/oy-PtrH9x2o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14" y="3547462"/>
            <a:ext cx="3867475" cy="29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3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75493"/>
            <a:ext cx="8825658" cy="3329581"/>
          </a:xfrm>
        </p:spPr>
        <p:txBody>
          <a:bodyPr/>
          <a:lstStyle/>
          <a:p>
            <a:pPr algn="ctr"/>
            <a:r>
              <a:rPr lang="en-GB" sz="4400" dirty="0" smtClean="0"/>
              <a:t>When I started playing football</a:t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endParaRPr lang="en-GB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54955" y="1823165"/>
            <a:ext cx="8825658" cy="106071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 started playing football the year 2013 at the time I was IN p3 AT SCHOOL.</a:t>
            </a:r>
          </a:p>
          <a:p>
            <a:r>
              <a:rPr lang="en-GB" dirty="0" smtClean="0"/>
              <a:t>WHEN I STARTED PLAYING FOOTBALL THE COACHES WERE REALLY NICE!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084" y="3905128"/>
            <a:ext cx="2722562" cy="2722562"/>
          </a:xfrm>
        </p:spPr>
      </p:pic>
    </p:spTree>
    <p:extLst>
      <p:ext uri="{BB962C8B-B14F-4D97-AF65-F5344CB8AC3E}">
        <p14:creationId xmlns:p14="http://schemas.microsoft.com/office/powerpoint/2010/main" val="32521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MUCH DO I PLAY FOOTBALL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28091"/>
            <a:ext cx="8946541" cy="4195481"/>
          </a:xfrm>
        </p:spPr>
        <p:txBody>
          <a:bodyPr/>
          <a:lstStyle/>
          <a:p>
            <a:r>
              <a:rPr lang="en-GB" dirty="0" smtClean="0"/>
              <a:t>I PLAY FOOTBALL SATURDAYS AND WEDNESDAYS IT IS FUN.</a:t>
            </a:r>
          </a:p>
          <a:p>
            <a:r>
              <a:rPr lang="en-GB" dirty="0" smtClean="0"/>
              <a:t>WHEN I PLAY ON WEDNESDAYS WE TRAIN. ON SATURDAYS WE PLAY  OTHER TEAMS IN WEST LOTHIAN.</a:t>
            </a:r>
            <a:endParaRPr lang="en-GB" dirty="0"/>
          </a:p>
        </p:txBody>
      </p:sp>
      <p:pic>
        <p:nvPicPr>
          <p:cNvPr id="1028" name="Picture 4" descr="http://www.cornishgranitesports.co.uk/images/uploads/2015-04-19-00-58-12Impel%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67" y="3378102"/>
            <a:ext cx="2649415" cy="26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9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MANY SUBS THERE 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HAVE THREE SUBS PLAYING WITH A BALL OR WATCHING THE GAME.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6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LONG I PLAY FOOTBALL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PLAY FOOTBALL FOR 40 MINUTES AND ONE HOUR.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6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WHO IS IN MY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FRASER</a:t>
            </a:r>
          </a:p>
          <a:p>
            <a:r>
              <a:rPr lang="en-GB" dirty="0" smtClean="0"/>
              <a:t>BRANDON</a:t>
            </a:r>
          </a:p>
          <a:p>
            <a:r>
              <a:rPr lang="en-GB" dirty="0" smtClean="0"/>
              <a:t>KILLIN</a:t>
            </a:r>
          </a:p>
          <a:p>
            <a:r>
              <a:rPr lang="en-GB" dirty="0" smtClean="0"/>
              <a:t>ARRON</a:t>
            </a:r>
          </a:p>
          <a:p>
            <a:r>
              <a:rPr lang="en-GB" dirty="0" smtClean="0"/>
              <a:t>RYAN</a:t>
            </a:r>
          </a:p>
          <a:p>
            <a:r>
              <a:rPr lang="en-GB" dirty="0" smtClean="0"/>
              <a:t>LUKE</a:t>
            </a:r>
          </a:p>
          <a:p>
            <a:r>
              <a:rPr lang="en-GB" dirty="0" smtClean="0"/>
              <a:t>EWAN T</a:t>
            </a:r>
          </a:p>
          <a:p>
            <a:r>
              <a:rPr lang="en-GB" dirty="0" smtClean="0"/>
              <a:t>EWAN</a:t>
            </a:r>
          </a:p>
          <a:p>
            <a:r>
              <a:rPr lang="en-GB" dirty="0" smtClean="0"/>
              <a:t>HAIDYN</a:t>
            </a:r>
          </a:p>
          <a:p>
            <a:r>
              <a:rPr lang="en-GB" dirty="0" smtClean="0"/>
              <a:t>AND ME!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8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TEAMS COACHES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COLIN</a:t>
            </a:r>
          </a:p>
          <a:p>
            <a:r>
              <a:rPr lang="en-GB" dirty="0" smtClean="0"/>
              <a:t>STUART</a:t>
            </a:r>
          </a:p>
          <a:p>
            <a:r>
              <a:rPr lang="en-GB" dirty="0" smtClean="0"/>
              <a:t>GRAIG</a:t>
            </a:r>
          </a:p>
          <a:p>
            <a:r>
              <a:rPr lang="en-GB" dirty="0" smtClean="0"/>
              <a:t>WE HAVE GOT THREE COACHES!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6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WHERE I PLAY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TRAIN IN </a:t>
            </a:r>
            <a:r>
              <a:rPr lang="en-GB" smtClean="0"/>
              <a:t>STUART FEILD </a:t>
            </a:r>
            <a:r>
              <a:rPr lang="en-GB" dirty="0" smtClean="0"/>
              <a:t>AND WE PLAY GAMES IN BATHGATE BESIDE THE SWIMMING.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90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</TotalTime>
  <Words>172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Football</vt:lpstr>
      <vt:lpstr>WHAT MY TEAM IS CALLED</vt:lpstr>
      <vt:lpstr>When I started playing football    </vt:lpstr>
      <vt:lpstr>HOW MUCH DO I PLAY FOOTBALL</vt:lpstr>
      <vt:lpstr>HOW MANY SUBS THERE ARE</vt:lpstr>
      <vt:lpstr>HOW LONG I PLAY FOOTBALL</vt:lpstr>
      <vt:lpstr>WHO IS IN MY TEAM</vt:lpstr>
      <vt:lpstr>THE TEAMS COACHES</vt:lpstr>
      <vt:lpstr>WHERE I PLAY</vt:lpstr>
      <vt:lpstr>         THE END!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</dc:title>
  <dc:creator>Ben Wilson</dc:creator>
  <cp:lastModifiedBy>Ben Wilson</cp:lastModifiedBy>
  <cp:revision>12</cp:revision>
  <dcterms:created xsi:type="dcterms:W3CDTF">2015-06-08T16:14:26Z</dcterms:created>
  <dcterms:modified xsi:type="dcterms:W3CDTF">2015-06-09T18:12:53Z</dcterms:modified>
</cp:coreProperties>
</file>