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856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64" autoAdjust="0"/>
    <p:restoredTop sz="98910" autoAdjust="0"/>
  </p:normalViewPr>
  <p:slideViewPr>
    <p:cSldViewPr>
      <p:cViewPr>
        <p:scale>
          <a:sx n="116" d="100"/>
          <a:sy n="116" d="100"/>
        </p:scale>
        <p:origin x="-85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5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9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xmlns:p14="http://schemas.microsoft.com/office/powerpoint/2010/main"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xmlns:p14="http://schemas.microsoft.com/office/powerpoint/2010/main"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an incorrect answer</a:t>
            </a:r>
            <a:endParaRPr lang="en-US" dirty="0"/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dirty="0" smtClean="0"/>
              <a:t>Click to add a correct answer (then rearrange the choices)</a:t>
            </a:r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lang="en-US" sz="2000" b="1" dirty="0" smtClean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xmlns:p14="http://schemas.microsoft.com/office/powerpoint/2010/main"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xmlns:p14="http://schemas.microsoft.com/office/powerpoint/2010/main"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xmlns:p14="http://schemas.microsoft.com/office/powerpoint/2010/main"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xmlns:p14="http://schemas.microsoft.com/office/powerpoint/2010/main"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08/06/2015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algn="r"/>
            <a:fld id="{8F67D422-08A8-451B-9A67-21962FC4B660}" type="datetimeFigureOut">
              <a:rPr lang="en-US" sz="1100" smtClean="0"/>
              <a:pPr algn="r"/>
              <a:t>08/06/2015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-457200" y="5943600"/>
            <a:ext cx="76200" cy="7619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 rot="19055368">
            <a:off x="1054972" y="1849848"/>
            <a:ext cx="5333999" cy="1356512"/>
          </a:xfrm>
        </p:spPr>
        <p:txBody>
          <a:bodyPr>
            <a:normAutofit/>
          </a:bodyPr>
          <a:lstStyle>
            <a:extLst/>
          </a:lstStyle>
          <a:p>
            <a:r>
              <a:rPr lang="en-US" sz="8000" dirty="0" smtClean="0"/>
              <a:t>Mo </a:t>
            </a:r>
            <a:r>
              <a:rPr lang="en-US" sz="8000" dirty="0" err="1" smtClean="0"/>
              <a:t>farah</a:t>
            </a:r>
            <a:endParaRPr lang="en-US" sz="8000" dirty="0"/>
          </a:p>
        </p:txBody>
      </p:sp>
      <p:sp>
        <p:nvSpPr>
          <p:cNvPr id="3" name="TextBox 2"/>
          <p:cNvSpPr txBox="1"/>
          <p:nvPr/>
        </p:nvSpPr>
        <p:spPr>
          <a:xfrm rot="13742943" flipH="1" flipV="1">
            <a:off x="721536" y="3875230"/>
            <a:ext cx="1823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</a:t>
            </a:r>
            <a:r>
              <a:rPr lang="en-US" sz="2800" dirty="0" err="1" smtClean="0"/>
              <a:t>Callum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304800" y="1447800"/>
            <a:ext cx="8610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228600" y="990600"/>
            <a:ext cx="8382000" cy="1066800"/>
          </a:xfrm>
        </p:spPr>
        <p:txBody>
          <a:bodyPr/>
          <a:lstStyle>
            <a:extLst/>
          </a:lstStyle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Mo </a:t>
            </a:r>
            <a:r>
              <a:rPr lang="en-US" sz="3600" dirty="0" err="1" smtClean="0"/>
              <a:t>farah</a:t>
            </a:r>
            <a:r>
              <a:rPr lang="en-US" sz="3600" dirty="0"/>
              <a:t> </a:t>
            </a:r>
            <a:r>
              <a:rPr lang="en-US" sz="3600" dirty="0" smtClean="0"/>
              <a:t>the SPEED MACHINE!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533400" y="2438401"/>
            <a:ext cx="8229600" cy="2362199"/>
          </a:xfrm>
        </p:spPr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Mo </a:t>
            </a:r>
            <a:r>
              <a:rPr lang="en-US" sz="2000" dirty="0"/>
              <a:t>F</a:t>
            </a:r>
            <a:r>
              <a:rPr lang="en-US" sz="2000" dirty="0" smtClean="0"/>
              <a:t>arah is a very good and fast runner. But do you know the fastest time he has ever got? </a:t>
            </a:r>
          </a:p>
          <a:p>
            <a:endParaRPr lang="en-US" sz="2000" dirty="0" smtClean="0"/>
          </a:p>
          <a:p>
            <a:r>
              <a:rPr lang="en-US" sz="2000" dirty="0" smtClean="0"/>
              <a:t> Mo </a:t>
            </a:r>
            <a:r>
              <a:rPr lang="en-US" sz="2000" dirty="0"/>
              <a:t>F</a:t>
            </a:r>
            <a:r>
              <a:rPr lang="en-US" sz="2000" dirty="0" smtClean="0"/>
              <a:t>arah broke the world record for the indoor two mile race.</a:t>
            </a:r>
          </a:p>
          <a:p>
            <a:r>
              <a:rPr lang="en-US" sz="2000" dirty="0" smtClean="0"/>
              <a:t>He got an amazing time of 8:03.40!	That is very good!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6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" decel="50000" autoRev="1" fill="hold">
                                          <p:stCondLst>
                                            <p:cond delay="4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4" fill="hold">
                                          <p:stCondLst>
                                            <p:cond delay="8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/>
          </p:cNvSpPr>
          <p:nvPr>
            <p:ph type="title"/>
          </p:nvPr>
        </p:nvSpPr>
        <p:spPr>
          <a:xfrm>
            <a:off x="533400" y="1600200"/>
            <a:ext cx="7848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His trainer</a:t>
            </a:r>
            <a:endParaRPr lang="en-US" dirty="0"/>
          </a:p>
        </p:txBody>
      </p:sp>
      <p:sp>
        <p:nvSpPr>
          <p:cNvPr id="4" name="Rectangle 25"/>
          <p:cNvSpPr txBox="1">
            <a:spLocks/>
          </p:cNvSpPr>
          <p:nvPr/>
        </p:nvSpPr>
        <p:spPr>
          <a:xfrm>
            <a:off x="-2209800" y="1752600"/>
            <a:ext cx="7086600" cy="1295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048000"/>
            <a:ext cx="8022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Alberto  </a:t>
            </a:r>
            <a:r>
              <a:rPr lang="en-US" dirty="0"/>
              <a:t>S</a:t>
            </a:r>
            <a:r>
              <a:rPr lang="en-US" dirty="0" smtClean="0"/>
              <a:t>alazar  is  Mo  </a:t>
            </a:r>
            <a:r>
              <a:rPr lang="en-US" dirty="0"/>
              <a:t>F</a:t>
            </a:r>
            <a:r>
              <a:rPr lang="en-US" dirty="0" smtClean="0"/>
              <a:t>arah’s  trainer . </a:t>
            </a:r>
          </a:p>
          <a:p>
            <a:endParaRPr lang="en-US" dirty="0"/>
          </a:p>
          <a:p>
            <a:r>
              <a:rPr lang="en-US" dirty="0" smtClean="0"/>
              <a:t>The news said he </a:t>
            </a:r>
            <a:r>
              <a:rPr lang="en-US" dirty="0"/>
              <a:t>e</a:t>
            </a:r>
            <a:r>
              <a:rPr lang="en-US" dirty="0" smtClean="0"/>
              <a:t>ncouraged doping.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 tmFilter="0,0; .5, 0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1371600" y="1447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382000" cy="838200"/>
          </a:xfrm>
        </p:spPr>
        <p:txBody>
          <a:bodyPr/>
          <a:lstStyle>
            <a:extLst/>
          </a:lstStyle>
          <a:p>
            <a:r>
              <a:rPr lang="en-US" sz="3600" dirty="0" smtClean="0"/>
              <a:t>Why he inspires me</a:t>
            </a:r>
            <a:endParaRPr lang="en-US" sz="3600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457200" y="2438401"/>
            <a:ext cx="8077200" cy="2666999"/>
          </a:xfrm>
        </p:spPr>
        <p:txBody>
          <a:bodyPr>
            <a:normAutofit/>
          </a:bodyPr>
          <a:lstStyle>
            <a:extLst/>
          </a:lstStyle>
          <a:p>
            <a:r>
              <a:rPr lang="en-US" sz="2000" dirty="0" smtClean="0"/>
              <a:t>He	 inspires to never give up even when things are really hard.                           																																												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8302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rgbClr val="FFF0FF"/>
                </a:solidFill>
              </a:rPr>
              <a:t>BYE!</a:t>
            </a:r>
            <a:endParaRPr lang="en-US" sz="5400" dirty="0">
              <a:solidFill>
                <a:srgbClr val="FFF0FF"/>
              </a:solidFill>
            </a:endParaRPr>
          </a:p>
        </p:txBody>
      </p:sp>
      <p:pic>
        <p:nvPicPr>
          <p:cNvPr id="5" name="Content Placeholder 4" descr="rbs1_00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3" r="2103"/>
          <a:stretch>
            <a:fillRect/>
          </a:stretch>
        </p:blipFill>
        <p:spPr>
          <a:xfrm>
            <a:off x="3962400" y="2286000"/>
            <a:ext cx="4594931" cy="36575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hope you enjoyed my presentation!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93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Quiz 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 Show.potx</Template>
  <TotalTime>0</TotalTime>
  <Words>84</Words>
  <Application>Microsoft Macintosh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Quiz Show</vt:lpstr>
      <vt:lpstr>Angles</vt:lpstr>
      <vt:lpstr>Mo farah</vt:lpstr>
      <vt:lpstr>              Mo farah the SPEED MACHINE!             </vt:lpstr>
      <vt:lpstr>His trainer</vt:lpstr>
      <vt:lpstr>Why he inspires me</vt:lpstr>
      <vt:lpstr>BYE!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2010-04-19T20:49:56Z</dcterms:created>
  <dcterms:modified xsi:type="dcterms:W3CDTF">2015-06-10T06:28:37Z</dcterms:modified>
</cp:coreProperties>
</file>