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4DCF207-7F98-4DAC-AA1A-D9A9369C3AAE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49BC71C-0957-40D5-ACB2-D3B37DA5637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F207-7F98-4DAC-AA1A-D9A9369C3AAE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C71C-0957-40D5-ACB2-D3B37DA5637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F207-7F98-4DAC-AA1A-D9A9369C3AAE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C71C-0957-40D5-ACB2-D3B37DA5637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4DCF207-7F98-4DAC-AA1A-D9A9369C3AAE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C71C-0957-40D5-ACB2-D3B37DA5637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4DCF207-7F98-4DAC-AA1A-D9A9369C3AAE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49BC71C-0957-40D5-ACB2-D3B37DA5637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4DCF207-7F98-4DAC-AA1A-D9A9369C3AAE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9BC71C-0957-40D5-ACB2-D3B37DA5637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4DCF207-7F98-4DAC-AA1A-D9A9369C3AAE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49BC71C-0957-40D5-ACB2-D3B37DA56371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F207-7F98-4DAC-AA1A-D9A9369C3AAE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C71C-0957-40D5-ACB2-D3B37DA5637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4DCF207-7F98-4DAC-AA1A-D9A9369C3AAE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9BC71C-0957-40D5-ACB2-D3B37DA5637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4DCF207-7F98-4DAC-AA1A-D9A9369C3AAE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49BC71C-0957-40D5-ACB2-D3B37DA56371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4DCF207-7F98-4DAC-AA1A-D9A9369C3AAE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49BC71C-0957-40D5-ACB2-D3B37DA56371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4DCF207-7F98-4DAC-AA1A-D9A9369C3AAE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49BC71C-0957-40D5-ACB2-D3B37DA56371}" type="slidenum">
              <a:rPr lang="en-GB" smtClean="0"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Union Canal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By Sophie Reid, Ben Wilson,</a:t>
            </a:r>
          </a:p>
          <a:p>
            <a:pPr algn="ctr"/>
            <a:r>
              <a:rPr lang="en-GB" dirty="0" smtClean="0"/>
              <a:t>Piotr </a:t>
            </a:r>
            <a:r>
              <a:rPr lang="en-GB" dirty="0" smtClean="0"/>
              <a:t>Kmita</a:t>
            </a:r>
            <a:endParaRPr lang="en-GB" dirty="0" smtClean="0"/>
          </a:p>
          <a:p>
            <a:pPr algn="ctr"/>
            <a:r>
              <a:rPr lang="en-GB" dirty="0" smtClean="0"/>
              <a:t>Hope you enjoy</a:t>
            </a:r>
          </a:p>
        </p:txBody>
      </p:sp>
      <p:pic>
        <p:nvPicPr>
          <p:cNvPr id="3075" name="Picture 3" descr="C:\Users\sandboxNIC\AppData\Local\Microsoft\Windows\Temporary Internet Files\Content.IE5\VIY3E1AM\boat_ship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9511" y="4077072"/>
            <a:ext cx="842493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Wildlife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Look out for Sparrow hawk , Skylar , Kingfisher , Swift , Linnet , Reed Bunting , Spotted Flycatcher , Tree Sparrow , Grey Partridge , Great Crested Grebe , Bull Finch , Song Thrush and bats.</a:t>
            </a:r>
            <a:endParaRPr lang="en-GB" dirty="0"/>
          </a:p>
        </p:txBody>
      </p:sp>
      <p:pic>
        <p:nvPicPr>
          <p:cNvPr id="3074" name="Picture 2" descr="http://www.scottishcanals.co.uk/media/3129599/940x265%20wildlife%20union%20ca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884"/>
            <a:ext cx="9174444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Falkirk Wheel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Millennium link was an ambitious £84.5 project with the objective of restoring navigability across Scotland on the historic forth and Clyde and  union canals providing a corridor of </a:t>
            </a:r>
            <a:r>
              <a:rPr lang="en-GB" dirty="0" smtClean="0"/>
              <a:t>regeneration activity </a:t>
            </a:r>
            <a:r>
              <a:rPr lang="en-GB" dirty="0" smtClean="0"/>
              <a:t>through central Scotland.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2" y="4653382"/>
            <a:ext cx="9143999" cy="220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8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                Kelpies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252525"/>
                </a:solidFill>
                <a:latin typeface="Arial"/>
              </a:rPr>
              <a:t>The sculptures opened to the public in April 2014</a:t>
            </a:r>
            <a:r>
              <a:rPr lang="en-GB" dirty="0" smtClean="0">
                <a:solidFill>
                  <a:srgbClr val="252525"/>
                </a:solidFill>
                <a:latin typeface="Arial"/>
              </a:rPr>
              <a:t>.</a:t>
            </a:r>
            <a:r>
              <a:rPr lang="en-GB" dirty="0">
                <a:solidFill>
                  <a:srgbClr val="252525"/>
                </a:solidFill>
                <a:latin typeface="Arial"/>
              </a:rPr>
              <a:t> As part of the project, they will have their own visitor centre, and sit beside a newly developed canal turning pool and extension</a:t>
            </a:r>
            <a:r>
              <a:rPr lang="en-GB" dirty="0" smtClean="0">
                <a:solidFill>
                  <a:srgbClr val="252525"/>
                </a:solidFill>
                <a:latin typeface="Arial"/>
              </a:rPr>
              <a:t>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82100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6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Trips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Boat trips                                              these are</a:t>
            </a:r>
          </a:p>
          <a:p>
            <a:r>
              <a:rPr lang="en-GB" dirty="0" smtClean="0"/>
              <a:t>Fishing                                                  something's to do</a:t>
            </a:r>
          </a:p>
          <a:p>
            <a:r>
              <a:rPr lang="en-GB" dirty="0" smtClean="0"/>
              <a:t>Cycling                                                at The union </a:t>
            </a:r>
            <a:r>
              <a:rPr lang="en-GB" dirty="0" smtClean="0"/>
              <a:t>Canoeing </a:t>
            </a:r>
            <a:endParaRPr lang="en-GB" dirty="0" smtClean="0"/>
          </a:p>
          <a:p>
            <a:r>
              <a:rPr lang="en-GB" dirty="0" smtClean="0"/>
              <a:t>Falkirk wheel</a:t>
            </a:r>
          </a:p>
          <a:p>
            <a:r>
              <a:rPr lang="en-GB" dirty="0" smtClean="0"/>
              <a:t>Kelpies</a:t>
            </a:r>
          </a:p>
          <a:p>
            <a:r>
              <a:rPr lang="en-GB" dirty="0" smtClean="0"/>
              <a:t>Walking</a:t>
            </a:r>
          </a:p>
          <a:p>
            <a:r>
              <a:rPr lang="en-GB" dirty="0" smtClean="0"/>
              <a:t>Dog walks</a:t>
            </a:r>
          </a:p>
          <a:p>
            <a:r>
              <a:rPr lang="en-GB" dirty="0" smtClean="0"/>
              <a:t>Shows</a:t>
            </a:r>
          </a:p>
          <a:p>
            <a:endParaRPr lang="en-GB" dirty="0" smtClean="0"/>
          </a:p>
          <a:p>
            <a:endParaRPr lang="en-GB" dirty="0" smtClean="0"/>
          </a:p>
          <a:p>
            <a:pPr marL="64008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051" name="Picture 3" descr="C:\Users\sandboxNIC\AppData\Local\Microsoft\Windows\Temporary Internet Files\Content.IE5\Y3HF7KHH\tn_Sailboat_Cartoon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87" y="2905124"/>
            <a:ext cx="1728192" cy="18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399032"/>
          </a:xfrm>
        </p:spPr>
        <p:txBody>
          <a:bodyPr/>
          <a:lstStyle/>
          <a:p>
            <a:pPr algn="ctr"/>
            <a:r>
              <a:rPr lang="en-GB" dirty="0" smtClean="0"/>
              <a:t>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GB" dirty="0" smtClean="0"/>
              <a:t>The horses used to pull the boats across the Union Canal. The canal was closed for 40 years and then opened in 2001.</a:t>
            </a:r>
          </a:p>
          <a:p>
            <a:pPr marL="64008" indent="0">
              <a:buNone/>
            </a:pPr>
            <a:endParaRPr lang="en-GB" dirty="0"/>
          </a:p>
        </p:txBody>
      </p:sp>
      <p:pic>
        <p:nvPicPr>
          <p:cNvPr id="1026" name="Picture 2" descr="C:\Users\sandboxNIC\AppData\Local\Microsoft\Windows\Temporary Internet Files\Content.IE5\06XS4FWV\4779356840_d2d6c49850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watching our fabulous slideshow. </a:t>
            </a:r>
            <a:r>
              <a:rPr lang="en-GB" dirty="0"/>
              <a:t>B</a:t>
            </a:r>
            <a:r>
              <a:rPr lang="en-GB" dirty="0" smtClean="0"/>
              <a:t>ye</a:t>
            </a:r>
            <a:endParaRPr lang="en-GB" dirty="0"/>
          </a:p>
        </p:txBody>
      </p:sp>
      <p:pic>
        <p:nvPicPr>
          <p:cNvPr id="2050" name="Picture 2" descr="C:\Users\sandboxNIC\AppData\Local\Microsoft\Windows\Temporary Internet Files\Content.IE5\D1YZVLTB\Smiley_Fac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81651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ndboxNIC\AppData\Local\Microsoft\Windows\Temporary Internet Files\Content.IE5\06XS4FWV\large_thank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3600400" cy="19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ndboxNIC\AppData\Local\Microsoft\Windows\Temporary Internet Files\Content.IE5\VT9VCY72\keep-calm-carry-on-570x445_zps6fbf9c1c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3977589" cy="175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ndboxNIC\AppData\Local\Microsoft\Windows\Temporary Internet Files\Content.IE5\4W5BWXDR\positive_mental_attitude_smiley_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65104"/>
            <a:ext cx="349416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8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136</TotalTime>
  <Words>162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Union Canal</vt:lpstr>
      <vt:lpstr>                  Wildlife</vt:lpstr>
      <vt:lpstr>Falkirk Wheel</vt:lpstr>
      <vt:lpstr>                  Kelpies</vt:lpstr>
      <vt:lpstr>                     Trips</vt:lpstr>
      <vt:lpstr>History</vt:lpstr>
      <vt:lpstr>Thank you for watching our fabulous slideshow. Bye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Union Canal</dc:title>
  <dc:creator>sandbox nic</dc:creator>
  <cp:lastModifiedBy>anne canning</cp:lastModifiedBy>
  <cp:revision>16</cp:revision>
  <dcterms:created xsi:type="dcterms:W3CDTF">2015-05-19T12:37:35Z</dcterms:created>
  <dcterms:modified xsi:type="dcterms:W3CDTF">2015-05-21T13:26:38Z</dcterms:modified>
</cp:coreProperties>
</file>