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9" r:id="rId4"/>
    <p:sldId id="262" r:id="rId5"/>
    <p:sldId id="263" r:id="rId6"/>
    <p:sldId id="264" r:id="rId7"/>
    <p:sldId id="261" r:id="rId8"/>
    <p:sldId id="258" r:id="rId9"/>
    <p:sldId id="260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FFFF"/>
    <a:srgbClr val="A8FE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A947-85B8-4A07-BD61-E93FD12E5B9E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59974C9-E34A-4996-868E-AF56CE53BDB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A947-85B8-4A07-BD61-E93FD12E5B9E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974C9-E34A-4996-868E-AF56CE53BDB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A947-85B8-4A07-BD61-E93FD12E5B9E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974C9-E34A-4996-868E-AF56CE53BDB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A947-85B8-4A07-BD61-E93FD12E5B9E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974C9-E34A-4996-868E-AF56CE53BDB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A947-85B8-4A07-BD61-E93FD12E5B9E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9974C9-E34A-4996-868E-AF56CE53BDB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A947-85B8-4A07-BD61-E93FD12E5B9E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974C9-E34A-4996-868E-AF56CE53BDB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A947-85B8-4A07-BD61-E93FD12E5B9E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974C9-E34A-4996-868E-AF56CE53BDB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A947-85B8-4A07-BD61-E93FD12E5B9E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974C9-E34A-4996-868E-AF56CE53BDB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A947-85B8-4A07-BD61-E93FD12E5B9E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974C9-E34A-4996-868E-AF56CE53BDB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A947-85B8-4A07-BD61-E93FD12E5B9E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974C9-E34A-4996-868E-AF56CE53BDB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A947-85B8-4A07-BD61-E93FD12E5B9E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59974C9-E34A-4996-868E-AF56CE53BDB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962A947-85B8-4A07-BD61-E93FD12E5B9E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359974C9-E34A-4996-868E-AF56CE53BDB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6877" y="1674855"/>
            <a:ext cx="5621675" cy="192622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</a:t>
            </a:r>
            <a:r>
              <a:rPr lang="en-GB" dirty="0"/>
              <a:t>Union </a:t>
            </a:r>
            <a:r>
              <a:rPr lang="en-GB" dirty="0" smtClean="0"/>
              <a:t>canal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437112"/>
            <a:ext cx="6400800" cy="1248544"/>
          </a:xfrm>
        </p:spPr>
        <p:txBody>
          <a:bodyPr>
            <a:noAutofit/>
          </a:bodyPr>
          <a:lstStyle/>
          <a:p>
            <a:r>
              <a:rPr lang="en-GB" sz="4800" dirty="0" smtClean="0">
                <a:solidFill>
                  <a:srgbClr val="7030A0"/>
                </a:solidFill>
                <a:latin typeface="Bauhaus 93" panose="04030905020B02020C02" pitchFamily="82" charset="0"/>
              </a:rPr>
              <a:t>BY SAOIRS</a:t>
            </a:r>
            <a:r>
              <a:rPr lang="en-GB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uhaus 93" panose="04030905020B02020C02" pitchFamily="82" charset="0"/>
              </a:rPr>
              <a:t>,HANA</a:t>
            </a:r>
            <a:r>
              <a:rPr lang="en-GB" sz="4800" dirty="0" smtClean="0">
                <a:solidFill>
                  <a:srgbClr val="C00000"/>
                </a:solidFill>
                <a:latin typeface="Bauhaus 93" panose="04030905020B02020C02" pitchFamily="82" charset="0"/>
              </a:rPr>
              <a:t>,COLE </a:t>
            </a:r>
            <a:r>
              <a:rPr lang="en-GB" sz="4800" dirty="0" smtClean="0">
                <a:solidFill>
                  <a:srgbClr val="FFC000"/>
                </a:solidFill>
                <a:latin typeface="Bauhaus 93" panose="04030905020B02020C02" pitchFamily="82" charset="0"/>
              </a:rPr>
              <a:t>!</a:t>
            </a:r>
            <a:endParaRPr lang="en-GB" sz="4800" dirty="0">
              <a:solidFill>
                <a:srgbClr val="7030A0"/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95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Thank you for watching</a:t>
            </a:r>
            <a:endParaRPr lang="en-GB" sz="3200" dirty="0"/>
          </a:p>
        </p:txBody>
      </p:sp>
      <p:pic>
        <p:nvPicPr>
          <p:cNvPr id="3074" name="Picture 2" descr="C:\Users\sandboxNIC\AppData\Local\Microsoft\Windows\Temporary Internet Files\Content.IE5\XIAKQUIR\smil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72412" y="6309320"/>
            <a:ext cx="420092" cy="420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sandboxNIC\AppData\Local\Microsoft\Windows\Temporary Internet Files\Content.IE5\XIAKQUIR\smil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8964488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sandboxNIC\AppData\Local\Microsoft\Windows\Temporary Internet Files\Content.IE5\QODG8X16\minecraft_creeper_by_kirbyfan123-d3f4e4v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85" y="1484784"/>
            <a:ext cx="89644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35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FFFF"/>
                </a:solidFill>
              </a:rPr>
              <a:t>You can fish on the canal</a:t>
            </a:r>
            <a:endParaRPr lang="en-GB" dirty="0">
              <a:solidFill>
                <a:srgbClr val="00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C:\Users\sandboxNIC\AppData\Local\Microsoft\Windows\Temporary Internet Files\Content.IE5\AQ1E39V6\13925420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348880"/>
            <a:ext cx="3453424" cy="29523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7" name="Picture 3" descr="C:\Users\sandboxNIC\AppData\Local\Microsoft\Windows\Temporary Internet Files\Content.IE5\AQ1E39V6\stock-vector-cartoon-fisherman-with-a-fishing-rod-isolated-173951588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3168352" cy="320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11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200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5791200" cy="13716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C00000"/>
                </a:solidFill>
                <a:latin typeface="Arial Black" panose="020B0A04020102020204" pitchFamily="34" charset="0"/>
                <a:cs typeface="AngsanaUPC" panose="02020603050405020304" pitchFamily="18" charset="-34"/>
              </a:rPr>
              <a:t>About the union canal</a:t>
            </a:r>
            <a:endParaRPr lang="en-GB" sz="4000" dirty="0">
              <a:solidFill>
                <a:srgbClr val="C00000"/>
              </a:solidFill>
              <a:latin typeface="Arial Black" panose="020B0A04020102020204" pitchFamily="34" charset="0"/>
              <a:cs typeface="AngsanaUPC" panose="02020603050405020304" pitchFamily="18" charset="-34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1572768"/>
            <a:ext cx="4307912" cy="639762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Horses  us to pull the </a:t>
            </a:r>
            <a:r>
              <a:rPr lang="en-GB" dirty="0" smtClean="0">
                <a:solidFill>
                  <a:srgbClr val="FF0000"/>
                </a:solidFill>
              </a:rPr>
              <a:t>canal</a:t>
            </a:r>
            <a:r>
              <a:rPr lang="en-GB" dirty="0" smtClean="0">
                <a:solidFill>
                  <a:srgbClr val="FF0000"/>
                </a:solidFill>
              </a:rPr>
              <a:t>.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9552" y="2634477"/>
            <a:ext cx="4084612" cy="384572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76056" y="2613121"/>
            <a:ext cx="3744416" cy="3888432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2050" name="Picture 2" descr="C:\Users\sandboxNIC\AppData\Local\Microsoft\Windows\Temporary Internet Files\Content.IE5\X9UJTS47\wainfleet1800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3397" y="2369490"/>
            <a:ext cx="1954734" cy="3843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andboxNIC\AppData\Local\Microsoft\Windows\Temporary Internet Files\Content.IE5\0LG91A97\217438149_64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1228287" y="-891480"/>
            <a:ext cx="294439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sandboxNIC\AppData\Local\Microsoft\Windows\Temporary Internet Files\Content.IE5\0LG91A97\2569582003_66bccd28a8_z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228286" y="4557337"/>
            <a:ext cx="2752509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57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72400" cy="4321175"/>
          </a:xfrm>
        </p:spPr>
        <p:txBody>
          <a:bodyPr/>
          <a:lstStyle/>
          <a:p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lgerian" panose="04020705040A02060702" pitchFamily="82" charset="0"/>
              </a:rPr>
              <a:t>Boats there are lots of </a:t>
            </a:r>
            <a:r>
              <a:rPr lang="en-GB" sz="2800" dirty="0" smtClean="0">
                <a:latin typeface="Algerian" panose="04020705040A02060702" pitchFamily="82" charset="0"/>
              </a:rPr>
              <a:t>different </a:t>
            </a:r>
            <a:r>
              <a:rPr lang="en-GB" sz="2800" dirty="0" smtClean="0">
                <a:latin typeface="Algerian" panose="04020705040A02060702" pitchFamily="82" charset="0"/>
              </a:rPr>
              <a:t>kinds of boats</a:t>
            </a:r>
          </a:p>
        </p:txBody>
      </p:sp>
      <p:pic>
        <p:nvPicPr>
          <p:cNvPr id="1026" name="Picture 2" descr="C:\Users\sandboxNIC\AppData\Local\Microsoft\Windows\Temporary Internet Files\Content.IE5\STOR9SXS\tn_Sailboat_Cartoon_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45085"/>
            <a:ext cx="7848872" cy="3692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andboxNIC\AppData\Local\Microsoft\Windows\Temporary Internet Files\Content.IE5\QODG8X16\Botanical%20-%20Low%20color%20-%20British%20sea%20weed%20-%20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9640" y="6237312"/>
            <a:ext cx="519039" cy="839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andboxNIC\AppData\Local\Microsoft\Windows\Temporary Internet Files\Content.IE5\QODG8X16\Botanical%20-%20Low%20color%20-%20British%20sea%20weed%20-%204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6736" y="5823466"/>
            <a:ext cx="1466443" cy="653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andboxNIC\AppData\Local\Microsoft\Windows\Temporary Internet Files\Content.IE5\XIAKQUIR\vsd_tut_fish_draw_seaweed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6415" y="4941168"/>
            <a:ext cx="45719" cy="81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25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You can go on different tips of stuff on water</a:t>
            </a:r>
            <a:endParaRPr lang="en-GB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Trips!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30526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 descr="C:\Users\sandboxNIC\AppData\Local\Microsoft\Windows\Temporary Internet Files\Content.IE5\STOR9SXS\R11 - Boat - 01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-3987824"/>
            <a:ext cx="9144000" cy="4405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andboxNIC\AppData\Local\Microsoft\Windows\Temporary Internet Files\Content.IE5\XIAKQUIR\Wind_Energy_Sail_Boat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24000"/>
            <a:ext cx="7008440" cy="420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564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>
                <a:solidFill>
                  <a:srgbClr val="FF3399"/>
                </a:solidFill>
              </a:rPr>
              <a:t>The </a:t>
            </a:r>
            <a:r>
              <a:rPr lang="en-GB" sz="2400" dirty="0" smtClean="0">
                <a:solidFill>
                  <a:srgbClr val="FF3399"/>
                </a:solidFill>
              </a:rPr>
              <a:t>Falkirk </a:t>
            </a:r>
            <a:r>
              <a:rPr lang="en-GB" sz="2400" dirty="0" smtClean="0">
                <a:solidFill>
                  <a:srgbClr val="FF3399"/>
                </a:solidFill>
              </a:rPr>
              <a:t>wheel is when the boat stops and go’s on to the forth and </a:t>
            </a:r>
            <a:r>
              <a:rPr lang="en-GB" sz="2400" dirty="0" smtClean="0">
                <a:solidFill>
                  <a:srgbClr val="FF3399"/>
                </a:solidFill>
              </a:rPr>
              <a:t>Clyde </a:t>
            </a:r>
            <a:r>
              <a:rPr lang="en-GB" sz="2400" dirty="0" smtClean="0">
                <a:solidFill>
                  <a:srgbClr val="FF3399"/>
                </a:solidFill>
              </a:rPr>
              <a:t>it looks  amazing</a:t>
            </a:r>
            <a:endParaRPr lang="en-GB" sz="2400" dirty="0">
              <a:solidFill>
                <a:srgbClr val="FF3399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7030A0"/>
                </a:solidFill>
              </a:rPr>
              <a:t>FALKIRK WHEEL</a:t>
            </a:r>
            <a:endParaRPr lang="en-GB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0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492896"/>
            <a:ext cx="7776864" cy="2304256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A8FEC5"/>
                </a:solidFill>
              </a:rPr>
              <a:t>when you go fishing 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>
                <a:solidFill>
                  <a:srgbClr val="A8FEC5"/>
                </a:solidFill>
              </a:rPr>
              <a:t>be carful you and that you </a:t>
            </a:r>
            <a:r>
              <a:rPr lang="en-GB" sz="2400" dirty="0">
                <a:solidFill>
                  <a:srgbClr val="A8FEC5"/>
                </a:solidFill>
              </a:rPr>
              <a:t>don’t fall in 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79512" y="5373216"/>
            <a:ext cx="8136904" cy="1368152"/>
          </a:xfrm>
        </p:spPr>
        <p:txBody>
          <a:bodyPr>
            <a:normAutofit fontScale="47500" lnSpcReduction="20000"/>
          </a:bodyPr>
          <a:lstStyle/>
          <a:p>
            <a:r>
              <a:rPr lang="en-GB" sz="4800" dirty="0" smtClean="0"/>
              <a:t>Watch were you  are fishing it mite have a sign that says do not fish in this area it will have a yellow line were you cant and. </a:t>
            </a:r>
            <a:r>
              <a:rPr lang="en-GB" sz="4800" dirty="0"/>
              <a:t>can fish</a:t>
            </a:r>
          </a:p>
        </p:txBody>
      </p:sp>
    </p:spTree>
    <p:extLst>
      <p:ext uri="{BB962C8B-B14F-4D97-AF65-F5344CB8AC3E}">
        <p14:creationId xmlns:p14="http://schemas.microsoft.com/office/powerpoint/2010/main" val="328748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7772400" cy="4321175"/>
          </a:xfrm>
        </p:spPr>
        <p:txBody>
          <a:bodyPr/>
          <a:lstStyle/>
          <a:p>
            <a:r>
              <a:rPr lang="en-GB" sz="2400" dirty="0" smtClean="0">
                <a:solidFill>
                  <a:srgbClr val="00FFFF"/>
                </a:solidFill>
              </a:rPr>
              <a:t>THERE ARE LOTS OF ANIMALS LIKE DUKS,SWAN,FROGS,TOADS, MUTE SWAN, MINKS, MALARDS MALES FEMALE,FISH AND BIRDS.</a:t>
            </a:r>
            <a:endParaRPr lang="en-GB" sz="2400" dirty="0">
              <a:solidFill>
                <a:srgbClr val="00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92D050"/>
                </a:solidFill>
              </a:rPr>
              <a:t>wildlife</a:t>
            </a:r>
            <a:endParaRPr lang="en-GB" sz="4000" dirty="0">
              <a:solidFill>
                <a:srgbClr val="92D050"/>
              </a:solidFill>
            </a:endParaRPr>
          </a:p>
        </p:txBody>
      </p:sp>
      <p:pic>
        <p:nvPicPr>
          <p:cNvPr id="1027" name="Picture 3" descr="C:\Users\sandboxNIC\AppData\Local\Microsoft\Windows\Temporary Internet Files\Content.IE5\ZKTSHGRW\8197128360_f2b9b481fd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-315416"/>
            <a:ext cx="3766766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833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135</TotalTime>
  <Words>125</Words>
  <Application>Microsoft Office PowerPoint</Application>
  <PresentationFormat>On-screen Show (4:3)</PresentationFormat>
  <Paragraphs>16</Paragraphs>
  <Slides>10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Essential</vt:lpstr>
      <vt:lpstr>the Union canal</vt:lpstr>
      <vt:lpstr>You can fish on the canal</vt:lpstr>
      <vt:lpstr>About the union canal</vt:lpstr>
      <vt:lpstr> </vt:lpstr>
      <vt:lpstr>You can go on different tips of stuff on water</vt:lpstr>
      <vt:lpstr>PowerPoint Presentation</vt:lpstr>
      <vt:lpstr>The Falkirk wheel is when the boat stops and go’s on to the forth and Clyde it looks  amazing</vt:lpstr>
      <vt:lpstr>when you go fishing  be carful you and that you don’t fall in </vt:lpstr>
      <vt:lpstr>THERE ARE LOTS OF ANIMALS LIKE DUKS,SWAN,FROGS,TOADS, MUTE SWAN, MINKS, MALARDS MALES FEMALE,FISH AND BIRDS.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Facts about the Union canal</dc:title>
  <dc:creator>sandbox nic</dc:creator>
  <cp:lastModifiedBy>anne canning</cp:lastModifiedBy>
  <cp:revision>16</cp:revision>
  <dcterms:created xsi:type="dcterms:W3CDTF">2015-05-19T12:36:16Z</dcterms:created>
  <dcterms:modified xsi:type="dcterms:W3CDTF">2015-05-21T13:41:17Z</dcterms:modified>
</cp:coreProperties>
</file>