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93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81" autoAdjust="0"/>
    <p:restoredTop sz="94660"/>
  </p:normalViewPr>
  <p:slideViewPr>
    <p:cSldViewPr>
      <p:cViewPr>
        <p:scale>
          <a:sx n="63" d="100"/>
          <a:sy n="63" d="100"/>
        </p:scale>
        <p:origin x="-846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191EC-4EA6-44A1-AF55-3A3CCD3F54F3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72BA2-40B9-4532-B1E1-327F39A76CA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2551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C72BA2-40B9-4532-B1E1-327F39A76CA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9921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7B96-CDAC-4A42-8299-9032190A656D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C9D5-70A9-4FD6-975F-BEEA0A4379F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7B96-CDAC-4A42-8299-9032190A656D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C9D5-70A9-4FD6-975F-BEEA0A4379F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7B96-CDAC-4A42-8299-9032190A656D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C9D5-70A9-4FD6-975F-BEEA0A4379F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7B96-CDAC-4A42-8299-9032190A656D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C9D5-70A9-4FD6-975F-BEEA0A4379F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7B96-CDAC-4A42-8299-9032190A656D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C9D5-70A9-4FD6-975F-BEEA0A4379F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7B96-CDAC-4A42-8299-9032190A656D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C9D5-70A9-4FD6-975F-BEEA0A4379F5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7B96-CDAC-4A42-8299-9032190A656D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C9D5-70A9-4FD6-975F-BEEA0A4379F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7B96-CDAC-4A42-8299-9032190A656D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C9D5-70A9-4FD6-975F-BEEA0A4379F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7B96-CDAC-4A42-8299-9032190A656D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C9D5-70A9-4FD6-975F-BEEA0A4379F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7B96-CDAC-4A42-8299-9032190A656D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D1CC9D5-70A9-4FD6-975F-BEEA0A4379F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C7B96-CDAC-4A42-8299-9032190A656D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CC9D5-70A9-4FD6-975F-BEEA0A4379F5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6242">
              <a:srgbClr val="FCD805"/>
            </a:gs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11C7B96-CDAC-4A42-8299-9032190A656D}" type="datetimeFigureOut">
              <a:rPr lang="en-GB" smtClean="0"/>
              <a:t>21/05/2015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D1CC9D5-70A9-4FD6-975F-BEEA0A4379F5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sz="8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Union Canal</a:t>
            </a:r>
            <a:endParaRPr lang="en-GB" sz="8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073136" y="2716148"/>
            <a:ext cx="6511131" cy="329259"/>
          </a:xfrm>
        </p:spPr>
        <p:txBody>
          <a:bodyPr>
            <a:normAutofit fontScale="25000" lnSpcReduction="20000"/>
          </a:bodyPr>
          <a:lstStyle/>
          <a:p>
            <a:r>
              <a:rPr lang="en-GB" dirty="0" smtClean="0"/>
              <a:t>By </a:t>
            </a:r>
          </a:p>
          <a:p>
            <a:r>
              <a:rPr lang="en-GB" sz="5700" dirty="0" smtClean="0"/>
              <a:t>Ollie Megan </a:t>
            </a:r>
            <a:r>
              <a:rPr lang="en-GB" sz="5700" dirty="0" smtClean="0"/>
              <a:t>Finaly</a:t>
            </a:r>
            <a:endParaRPr lang="en-GB" sz="5700" dirty="0"/>
          </a:p>
        </p:txBody>
      </p:sp>
    </p:spTree>
    <p:extLst>
      <p:ext uri="{BB962C8B-B14F-4D97-AF65-F5344CB8AC3E}">
        <p14:creationId xmlns:p14="http://schemas.microsoft.com/office/powerpoint/2010/main" val="61342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548680"/>
            <a:ext cx="7520940" cy="345638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Wildlife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If you feed the swans white bread please</a:t>
            </a:r>
            <a:br>
              <a:rPr lang="en-GB" dirty="0" smtClean="0"/>
            </a:br>
            <a:r>
              <a:rPr lang="en-GB" dirty="0" smtClean="0"/>
              <a:t>stop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DUCKS ARE VERY FUSSY ABOUT FOOD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THERE ARE NOT MANY FISH IN THE CANAL </a:t>
            </a:r>
            <a:br>
              <a:rPr lang="en-GB" dirty="0" smtClean="0"/>
            </a:br>
            <a:r>
              <a:rPr lang="en-GB" dirty="0" smtClean="0"/>
              <a:t>BECAUSE </a:t>
            </a:r>
            <a:r>
              <a:rPr lang="en-GB" dirty="0" smtClean="0"/>
              <a:t>RUBISH</a:t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pic>
        <p:nvPicPr>
          <p:cNvPr id="1028" name="Picture 4" descr="C:\Users\sandboxNIC\AppData\Local\Microsoft\Windows\Temporary Internet Files\Content.IE5\06XS4FWV\Quack duck high res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87095" y="3279371"/>
            <a:ext cx="2256905" cy="3578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sandboxNIC\AppData\Local\Microsoft\Windows\Temporary Internet Files\Content.IE5\D1YZVLTB\Stinky Fish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869160"/>
            <a:ext cx="2644229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C:\Users\sandboxNIC\AppData\Local\Microsoft\Windows\Temporary Internet Files\Content.IE5\VT9VCY72\black-swan-theory-book-by-nassim-taleb-similar-to-arab-spring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293096"/>
            <a:ext cx="27432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221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 rot="19140000">
            <a:off x="0" y="1717675"/>
            <a:ext cx="5486400" cy="86677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32656"/>
            <a:ext cx="8136904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11308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FALKIRK WHEEL</a:t>
            </a:r>
            <a:br>
              <a:rPr lang="en-GB" dirty="0" smtClean="0"/>
            </a:b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5408" y="29220"/>
            <a:ext cx="5328592" cy="3528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755576" y="1484784"/>
            <a:ext cx="203867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Falkirk  wheel</a:t>
            </a:r>
          </a:p>
          <a:p>
            <a:r>
              <a:rPr lang="en-GB" dirty="0" smtClean="0"/>
              <a:t>Is the end of the</a:t>
            </a:r>
          </a:p>
          <a:p>
            <a:r>
              <a:rPr lang="en-GB" dirty="0" smtClean="0"/>
              <a:t>Union Canal</a:t>
            </a:r>
          </a:p>
          <a:p>
            <a:endParaRPr lang="en-GB" dirty="0"/>
          </a:p>
          <a:p>
            <a:r>
              <a:rPr lang="en-GB" dirty="0" smtClean="0"/>
              <a:t>After the end your boat lifts up and </a:t>
            </a:r>
            <a:r>
              <a:rPr lang="en-GB" dirty="0" smtClean="0"/>
              <a:t>goes </a:t>
            </a:r>
            <a:r>
              <a:rPr lang="en-GB" dirty="0" smtClean="0"/>
              <a:t>through </a:t>
            </a:r>
            <a:r>
              <a:rPr lang="en-GB" dirty="0" smtClean="0"/>
              <a:t>the </a:t>
            </a:r>
            <a:r>
              <a:rPr lang="en-GB" dirty="0" err="1" smtClean="0"/>
              <a:t>wheel..that’s</a:t>
            </a:r>
            <a:r>
              <a:rPr lang="en-GB" dirty="0" smtClean="0"/>
              <a:t> </a:t>
            </a:r>
            <a:r>
              <a:rPr lang="en-GB" dirty="0" smtClean="0"/>
              <a:t>why its called the </a:t>
            </a:r>
            <a:r>
              <a:rPr lang="en-GB" dirty="0" smtClean="0"/>
              <a:t>Falkirk </a:t>
            </a:r>
            <a:r>
              <a:rPr lang="en-GB" dirty="0" smtClean="0"/>
              <a:t>wheel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440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306968" y="570401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HISTORY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 rot="466935">
            <a:off x="355656" y="2512259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Union Canal was made by hand in 1818  for coal for people in </a:t>
            </a:r>
            <a:r>
              <a:rPr lang="en-GB" dirty="0" smtClean="0"/>
              <a:t>Edinburgh. </a:t>
            </a:r>
            <a:r>
              <a:rPr lang="en-GB" dirty="0" smtClean="0"/>
              <a:t>The horses pulled 100 tons a day </a:t>
            </a:r>
          </a:p>
        </p:txBody>
      </p:sp>
      <p:pic>
        <p:nvPicPr>
          <p:cNvPr id="1027" name="Picture 3" descr="C:\Users\sandboxNIC\AppData\Local\Microsoft\Windows\Temporary Internet Files\Content.IE5\2GT426KS\animated_horse_by_kna-d41iiul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7716" y="2060848"/>
            <a:ext cx="3238500" cy="287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andboxNIC\AppData\Local\Microsoft\Windows\Temporary Internet Files\Content.IE5\3AT6Q83C\boat_thl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4125" y="2364673"/>
            <a:ext cx="2809875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35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andboxNIC\AppData\Local\Microsoft\Windows\Temporary Internet Files\Content.IE5\O73OMQV4\5885100660_3ff6a86abc_z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6640" y="2880360"/>
            <a:ext cx="1950720" cy="1097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sandboxNIC\AppData\Local\Microsoft\Windows\Temporary Internet Files\Content.IE5\O73OMQV4\5885100660_3ff6a86abc_z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204864"/>
            <a:ext cx="7560840" cy="306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91580" y="822432"/>
            <a:ext cx="7452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People love going on boat trips but in 2014 they </a:t>
            </a:r>
            <a:r>
              <a:rPr lang="en-GB" dirty="0" smtClean="0"/>
              <a:t>stopped for safety reasons.</a:t>
            </a:r>
            <a:endParaRPr lang="en-GB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2805060" cy="3693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dirty="0" smtClean="0">
                <a:latin typeface="Informal Roman" panose="030604020304060B0204" pitchFamily="66" charset="0"/>
              </a:rPr>
              <a:t>Boat adventures</a:t>
            </a:r>
            <a:endParaRPr lang="en-GB" dirty="0">
              <a:latin typeface="Informal Roman" panose="030604020304060B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811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1988840"/>
            <a:ext cx="5033764" cy="31158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35896" y="69269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Watch out for minks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5580112" y="2636912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Minks are very deadly so don’t go near them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5353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67336" y="2926305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Thank you for watching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987824" y="1214553"/>
            <a:ext cx="197559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0" dirty="0" smtClean="0"/>
              <a:t>End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8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129</TotalTime>
  <Words>97</Words>
  <Application>Microsoft Office PowerPoint</Application>
  <PresentationFormat>On-screen Show (4:3)</PresentationFormat>
  <Paragraphs>20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Union Canal</vt:lpstr>
      <vt:lpstr>Wildlife  If you feed the swans white bread please stop  DUCKS ARE VERY FUSSY ABOUT FOOD  THERE ARE NOT MANY FISH IN THE CANAL  BECAUSE RUBISH  </vt:lpstr>
      <vt:lpstr>   </vt:lpstr>
      <vt:lpstr> FALKIRK WHEEL </vt:lpstr>
      <vt:lpstr>PowerPoint Presentation</vt:lpstr>
      <vt:lpstr>PowerPoint Presentation</vt:lpstr>
      <vt:lpstr>PowerPoint Presentation</vt:lpstr>
      <vt:lpstr>PowerPoint Presentation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Union Canal</dc:title>
  <dc:creator>sandbox nic</dc:creator>
  <cp:lastModifiedBy>anne canning</cp:lastModifiedBy>
  <cp:revision>17</cp:revision>
  <dcterms:created xsi:type="dcterms:W3CDTF">2015-05-19T12:45:02Z</dcterms:created>
  <dcterms:modified xsi:type="dcterms:W3CDTF">2015-05-21T13:31:04Z</dcterms:modified>
</cp:coreProperties>
</file>