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34DE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8757" autoAdjust="0"/>
  </p:normalViewPr>
  <p:slideViewPr>
    <p:cSldViewPr>
      <p:cViewPr>
        <p:scale>
          <a:sx n="100" d="100"/>
          <a:sy n="100" d="100"/>
        </p:scale>
        <p:origin x="-7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EF7D1A-E955-45E4-B616-40BE6F67FF3A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B5451-D1B1-4392-8B81-192FE4A56D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6055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B5451-D1B1-4392-8B81-192FE4A56DD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255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D7FA0-7CF7-4DE8-97CB-E53B831CF81B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08DA-A998-4795-9E89-8DBEE91EDD51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D7FA0-7CF7-4DE8-97CB-E53B831CF81B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08DA-A998-4795-9E89-8DBEE91EDD51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D7FA0-7CF7-4DE8-97CB-E53B831CF81B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08DA-A998-4795-9E89-8DBEE91EDD51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D7FA0-7CF7-4DE8-97CB-E53B831CF81B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08DA-A998-4795-9E89-8DBEE91EDD51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D7FA0-7CF7-4DE8-97CB-E53B831CF81B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08DA-A998-4795-9E89-8DBEE91EDD51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D7FA0-7CF7-4DE8-97CB-E53B831CF81B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08DA-A998-4795-9E89-8DBEE91EDD5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D7FA0-7CF7-4DE8-97CB-E53B831CF81B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08DA-A998-4795-9E89-8DBEE91EDD51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D7FA0-7CF7-4DE8-97CB-E53B831CF81B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08DA-A998-4795-9E89-8DBEE91EDD51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D7FA0-7CF7-4DE8-97CB-E53B831CF81B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08DA-A998-4795-9E89-8DBEE91EDD51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D7FA0-7CF7-4DE8-97CB-E53B831CF81B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A808DA-A998-4795-9E89-8DBEE91EDD51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D7FA0-7CF7-4DE8-97CB-E53B831CF81B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08DA-A998-4795-9E89-8DBEE91EDD51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21D7FA0-7CF7-4DE8-97CB-E53B831CF81B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4A808DA-A998-4795-9E89-8DBEE91EDD51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116632"/>
            <a:ext cx="5688632" cy="1440160"/>
          </a:xfrm>
        </p:spPr>
        <p:txBody>
          <a:bodyPr>
            <a:normAutofit/>
          </a:bodyPr>
          <a:lstStyle/>
          <a:p>
            <a:r>
              <a:rPr lang="en-GB" sz="6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Union Canal</a:t>
            </a:r>
            <a:endParaRPr lang="en-GB" sz="6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204864"/>
            <a:ext cx="3822866" cy="600472"/>
          </a:xfrm>
        </p:spPr>
        <p:txBody>
          <a:bodyPr>
            <a:normAutofit fontScale="85000" lnSpcReduction="20000"/>
          </a:bodyPr>
          <a:lstStyle/>
          <a:p>
            <a:r>
              <a:rPr lang="en-GB" sz="2400" dirty="0" smtClean="0">
                <a:solidFill>
                  <a:srgbClr val="34DEC2"/>
                </a:solidFill>
              </a:rPr>
              <a:t>By Natasha, </a:t>
            </a:r>
            <a:r>
              <a:rPr lang="en-GB" sz="2400" dirty="0" err="1" smtClean="0">
                <a:solidFill>
                  <a:srgbClr val="34DEC2"/>
                </a:solidFill>
              </a:rPr>
              <a:t>Jazib</a:t>
            </a:r>
            <a:r>
              <a:rPr lang="en-GB" sz="2400" dirty="0" smtClean="0">
                <a:solidFill>
                  <a:srgbClr val="34DEC2"/>
                </a:solidFill>
              </a:rPr>
              <a:t> and Fraser</a:t>
            </a:r>
            <a:endParaRPr lang="en-GB" sz="2400" dirty="0">
              <a:solidFill>
                <a:srgbClr val="34DEC2"/>
              </a:solidFill>
            </a:endParaRPr>
          </a:p>
        </p:txBody>
      </p:sp>
      <p:pic>
        <p:nvPicPr>
          <p:cNvPr id="2050" name="Picture 2" descr="C:\Users\sandboxnic\AppData\Local\Microsoft\Windows\Temporary Internet Files\Content.IE5\CIKJT77I\kelpie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13356976" y="3076723"/>
            <a:ext cx="1584176" cy="118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47664" y="2708920"/>
            <a:ext cx="20162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1026" name="Picture 2" descr="C:\Users\sandboxNIC\AppData\Local\Microsoft\Windows\Temporary Internet Files\Content.IE5\P3KKJ1WP\cobia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1590" y="4437112"/>
            <a:ext cx="2077310" cy="1976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103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ndboxnic\AppData\Local\Microsoft\Windows\Temporary Internet Files\Content.IE5\3BIG9MH3\14881379703_06a767df62_z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7"/>
            <a:ext cx="3693446" cy="3143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779912" y="114219"/>
            <a:ext cx="430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Life at the union canal is great.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51920" y="908720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It was built over 200 years ago.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923928" y="1571871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union canal goes to the kelpies.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804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4"/>
          </p:nvPr>
        </p:nvSpPr>
        <p:spPr>
          <a:xfrm>
            <a:off x="2050842" y="46167"/>
            <a:ext cx="7115175" cy="6858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788024" y="4509120"/>
            <a:ext cx="1800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These are what you pass by on the </a:t>
            </a:r>
            <a:r>
              <a:rPr lang="en-GB" dirty="0" err="1" smtClean="0"/>
              <a:t>way,kelpes</a:t>
            </a:r>
            <a:r>
              <a:rPr lang="en-GB" dirty="0" smtClean="0"/>
              <a:t>, and the </a:t>
            </a:r>
            <a:r>
              <a:rPr lang="en-GB" dirty="0" err="1" smtClean="0"/>
              <a:t>falkurk</a:t>
            </a:r>
            <a:r>
              <a:rPr lang="en-GB" dirty="0" smtClean="0"/>
              <a:t> wheel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3775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you can do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One of many activeates  many is </a:t>
            </a:r>
            <a:r>
              <a:rPr lang="en-GB" dirty="0" smtClean="0"/>
              <a:t>biking  </a:t>
            </a:r>
            <a:r>
              <a:rPr lang="en-GB" dirty="0" smtClean="0"/>
              <a:t>you can fish but only in the  place </a:t>
            </a:r>
            <a:r>
              <a:rPr lang="en-GB" dirty="0" smtClean="0"/>
              <a:t>were </a:t>
            </a:r>
            <a:r>
              <a:rPr lang="en-GB" dirty="0" smtClean="0"/>
              <a:t>is not two yellow signs or you </a:t>
            </a:r>
            <a:r>
              <a:rPr lang="en-GB" dirty="0" smtClean="0"/>
              <a:t>will </a:t>
            </a:r>
            <a:r>
              <a:rPr lang="en-GB" dirty="0" smtClean="0"/>
              <a:t>get hurt .  And you can go on the </a:t>
            </a:r>
            <a:r>
              <a:rPr lang="en-GB" dirty="0" smtClean="0"/>
              <a:t>Falkirk </a:t>
            </a:r>
            <a:r>
              <a:rPr lang="en-GB" dirty="0" smtClean="0"/>
              <a:t>wheel.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6679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history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How it was built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It was  built by hand and it was not </a:t>
            </a:r>
            <a:r>
              <a:rPr lang="en-GB" dirty="0" smtClean="0"/>
              <a:t>filled by </a:t>
            </a:r>
            <a:r>
              <a:rPr lang="en-GB" dirty="0" smtClean="0"/>
              <a:t>a hose .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C:\Users\sandboxNIC\AppData\Local\Microsoft\Windows\Temporary Internet Files\Content.IE5\UBZ6CVPU\hand-symbol-silhouette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65805"/>
            <a:ext cx="3429000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6752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76056" y="2204864"/>
            <a:ext cx="2160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Thank you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4384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110</TotalTime>
  <Words>108</Words>
  <Application>Microsoft Office PowerPoint</Application>
  <PresentationFormat>On-screen Show (4:3)</PresentationFormat>
  <Paragraphs>28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Angles</vt:lpstr>
      <vt:lpstr>Union Canal</vt:lpstr>
      <vt:lpstr>PowerPoint Presentation</vt:lpstr>
      <vt:lpstr>PowerPoint Presentation</vt:lpstr>
      <vt:lpstr>What you can do</vt:lpstr>
      <vt:lpstr>history</vt:lpstr>
      <vt:lpstr>PowerPoint Presentation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Union canal</dc:title>
  <dc:creator>sandbox nic</dc:creator>
  <cp:lastModifiedBy>anne canning</cp:lastModifiedBy>
  <cp:revision>13</cp:revision>
  <dcterms:created xsi:type="dcterms:W3CDTF">2015-05-19T12:39:25Z</dcterms:created>
  <dcterms:modified xsi:type="dcterms:W3CDTF">2015-05-21T13:39:04Z</dcterms:modified>
</cp:coreProperties>
</file>