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D4514-CC16-4759-839F-C9F38DF4CF8E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859DF-8AF1-44D9-9DF2-A2C15D5D75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802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859DF-8AF1-44D9-9DF2-A2C15D5D752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795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859DF-8AF1-44D9-9DF2-A2C15D5D752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47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2D2E-D50E-4CD4-8C58-802E12ABE80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A8D3-A827-4407-BD90-3B8A4B0CA7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67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2D2E-D50E-4CD4-8C58-802E12ABE80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A8D3-A827-4407-BD90-3B8A4B0CA7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01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2D2E-D50E-4CD4-8C58-802E12ABE80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A8D3-A827-4407-BD90-3B8A4B0CA7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65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2D2E-D50E-4CD4-8C58-802E12ABE80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A8D3-A827-4407-BD90-3B8A4B0CA7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97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2D2E-D50E-4CD4-8C58-802E12ABE80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A8D3-A827-4407-BD90-3B8A4B0CA7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00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2D2E-D50E-4CD4-8C58-802E12ABE80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A8D3-A827-4407-BD90-3B8A4B0CA7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2D2E-D50E-4CD4-8C58-802E12ABE80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A8D3-A827-4407-BD90-3B8A4B0CA7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96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2D2E-D50E-4CD4-8C58-802E12ABE80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A8D3-A827-4407-BD90-3B8A4B0CA7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50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2D2E-D50E-4CD4-8C58-802E12ABE80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A8D3-A827-4407-BD90-3B8A4B0CA7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22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2D2E-D50E-4CD4-8C58-802E12ABE80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A8D3-A827-4407-BD90-3B8A4B0CA7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6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2D2E-D50E-4CD4-8C58-802E12ABE80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A8D3-A827-4407-BD90-3B8A4B0CA7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17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F2D2E-D50E-4CD4-8C58-802E12ABE80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A8D3-A827-4407-BD90-3B8A4B0CA7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91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465" y="332656"/>
            <a:ext cx="7772400" cy="1470025"/>
          </a:xfrm>
        </p:spPr>
        <p:txBody>
          <a:bodyPr>
            <a:normAutofit/>
          </a:bodyPr>
          <a:lstStyle/>
          <a:p>
            <a:r>
              <a:rPr lang="en-GB" sz="8000" dirty="0" smtClean="0"/>
              <a:t>Union canal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848872" cy="2737556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3">
                    <a:lumMod val="50000"/>
                  </a:schemeClr>
                </a:solidFill>
              </a:rPr>
              <a:t>By </a:t>
            </a:r>
            <a:r>
              <a:rPr lang="en-GB" sz="6600" dirty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GB" sz="6600" dirty="0" smtClean="0">
                <a:solidFill>
                  <a:schemeClr val="accent3">
                    <a:lumMod val="50000"/>
                  </a:schemeClr>
                </a:solidFill>
              </a:rPr>
              <a:t>aria Victoria, Karolina and </a:t>
            </a:r>
            <a:r>
              <a:rPr lang="en-GB" sz="6600" dirty="0" smtClean="0">
                <a:solidFill>
                  <a:schemeClr val="accent3">
                    <a:lumMod val="50000"/>
                  </a:schemeClr>
                </a:solidFill>
              </a:rPr>
              <a:t>Reyan</a:t>
            </a:r>
            <a:endParaRPr lang="en-GB" sz="66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1026" name="Picture 2" descr="Image result for union ca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5" y="4573964"/>
            <a:ext cx="3547054" cy="228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44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E6DCAC"/>
            </a:gs>
            <a:gs pos="41000">
              <a:srgbClr val="E6D78A"/>
            </a:gs>
            <a:gs pos="30000">
              <a:srgbClr val="C7AC4C"/>
            </a:gs>
            <a:gs pos="54000">
              <a:srgbClr val="E6D78A"/>
            </a:gs>
            <a:gs pos="88000">
              <a:srgbClr val="C7AC4C"/>
            </a:gs>
            <a:gs pos="100000">
              <a:srgbClr val="E6DCAC"/>
            </a:gs>
          </a:gsLst>
          <a:lin ang="14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4114800" cy="1368152"/>
          </a:xfrm>
        </p:spPr>
        <p:txBody>
          <a:bodyPr>
            <a:normAutofit fontScale="90000"/>
          </a:bodyPr>
          <a:lstStyle/>
          <a:p>
            <a:r>
              <a:rPr lang="en-GB" sz="5400" dirty="0" smtClean="0"/>
              <a:t>The union canal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>
                <a:solidFill>
                  <a:srgbClr val="7030A0"/>
                </a:solidFill>
              </a:rPr>
              <a:t>The  canal was dug by hand.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7030A0"/>
                </a:solidFill>
              </a:rPr>
              <a:t>Horses pulled the boat across the canal.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7030A0"/>
                </a:solidFill>
              </a:rPr>
              <a:t>The union canal goes from Edinburgh to the Falkirk wheel</a:t>
            </a:r>
            <a:r>
              <a:rPr lang="en-GB" sz="2800" b="1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7030A0"/>
                </a:solidFill>
              </a:rPr>
              <a:t> T</a:t>
            </a:r>
            <a:r>
              <a:rPr lang="en-GB" sz="2800" b="1" dirty="0" smtClean="0">
                <a:solidFill>
                  <a:srgbClr val="7030A0"/>
                </a:solidFill>
              </a:rPr>
              <a:t>he canal was built 200 years </a:t>
            </a:r>
            <a:r>
              <a:rPr lang="en-GB" sz="2800" b="1" dirty="0" smtClean="0">
                <a:solidFill>
                  <a:srgbClr val="7030A0"/>
                </a:solidFill>
              </a:rPr>
              <a:t>ago.</a:t>
            </a:r>
            <a:endParaRPr lang="en-GB" sz="2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The canal joins the forth and Clyde canal.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There are bridges witch have numbers along the canal bridges.</a:t>
            </a:r>
          </a:p>
          <a:p>
            <a:pPr marL="0" indent="0">
              <a:buNone/>
            </a:pPr>
            <a:endParaRPr lang="en-GB" sz="2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sz="2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94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7824" y="0"/>
            <a:ext cx="2896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smtClean="0"/>
              <a:t>wildlife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312531" y="1864873"/>
            <a:ext cx="4348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There are lots of birds around the canal.</a:t>
            </a:r>
            <a:endParaRPr lang="en-GB" sz="2000" dirty="0"/>
          </a:p>
        </p:txBody>
      </p:sp>
      <p:sp>
        <p:nvSpPr>
          <p:cNvPr id="9" name="AutoShape 2" descr="Image result for union canal wildlif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AutoShape 4" descr="Image result for union canal wildlif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AutoShape 6" descr="Image result for union canal wildlif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2056" name="Picture 8" descr="Image result for union canal wildli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94" y="465138"/>
            <a:ext cx="3141289" cy="228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49381" y="1407299"/>
            <a:ext cx="5103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There are lots of minks around the union canal.</a:t>
            </a:r>
            <a:endParaRPr lang="en-GB" sz="2000" dirty="0"/>
          </a:p>
        </p:txBody>
      </p:sp>
      <p:pic>
        <p:nvPicPr>
          <p:cNvPr id="2058" name="Picture 10" descr="Image result for union canal wildlif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14924"/>
            <a:ext cx="607618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-31976" y="4748217"/>
            <a:ext cx="2619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These are beautiful swans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917575" y="2349460"/>
            <a:ext cx="2742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You can fish in the canal.</a:t>
            </a:r>
            <a:endParaRPr lang="en-GB" sz="2000" dirty="0"/>
          </a:p>
        </p:txBody>
      </p:sp>
      <p:sp>
        <p:nvSpPr>
          <p:cNvPr id="17" name="AutoShape 12" descr="Image result for fish in a canal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15227" y="2823298"/>
            <a:ext cx="4771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You can catch lots of pike in the union canal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43349" y="3315762"/>
            <a:ext cx="396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You can see lots of swans and ducks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25145" y="3933056"/>
            <a:ext cx="3843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There are lots of minks at the canal</a:t>
            </a:r>
            <a:endParaRPr lang="en-GB" sz="2000" dirty="0"/>
          </a:p>
        </p:txBody>
      </p:sp>
      <p:sp>
        <p:nvSpPr>
          <p:cNvPr id="15" name="AutoShape 2" descr="Image result for union canal wildlif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2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30000">
              <a:srgbClr val="21D6E0"/>
            </a:gs>
            <a:gs pos="67000">
              <a:srgbClr val="0087E6"/>
            </a:gs>
            <a:gs pos="100000">
              <a:srgbClr val="005CBF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8000" dirty="0" smtClean="0">
                <a:solidFill>
                  <a:srgbClr val="7030A0"/>
                </a:solidFill>
              </a:rPr>
              <a:t>Falkirk wheel</a:t>
            </a:r>
            <a:endParaRPr lang="en-GB" sz="8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AutoShape 2" descr="Image result for falkirk whe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Image result for falkirk whee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AutoShape 6" descr="Image result for falkirk whee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2056" name="Picture 8" descr="Image result for falkirk whe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49" y="1556792"/>
            <a:ext cx="8356923" cy="502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82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6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ench Script MT" panose="03020402040607040605" pitchFamily="66" charset="0"/>
              </a:rPr>
              <a:t>Falkirk  wheel</a:t>
            </a:r>
            <a:endParaRPr lang="en-GB" sz="9600" dirty="0">
              <a:solidFill>
                <a:schemeClr val="tx1">
                  <a:lumMod val="95000"/>
                  <a:lumOff val="5000"/>
                </a:schemeClr>
              </a:solidFill>
              <a:latin typeface="French Script MT" panose="03020402040607040605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anose="04020505051007020D02" pitchFamily="82" charset="0"/>
                <a:ea typeface="Batang" panose="02030600000101010101" pitchFamily="18" charset="-127"/>
              </a:rPr>
              <a:t>The Falkirk wheel is 35 meters tall.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anose="04020505051007020D02" pitchFamily="82" charset="0"/>
              </a:rPr>
              <a:t>The Falkirk cost £17.5 million to build.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anose="04020505051007020D02" pitchFamily="82" charset="0"/>
              </a:rPr>
              <a:t>The Falkirk wheel is big it goes round and carries boat.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anose="04020505051007020D02" pitchFamily="82" charset="0"/>
              </a:rPr>
              <a:t>1,200 tonnes of steel was used  to build  the wheel.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anose="04020505051007020D02" pitchFamily="82" charset="0"/>
              </a:rPr>
              <a:t>The Falkirk  wheel  contains over 14,000 bolts and 45000 bolt holes.</a:t>
            </a:r>
          </a:p>
          <a:p>
            <a:pPr marL="0" indent="0">
              <a:buNone/>
            </a:pPr>
            <a:endParaRPr lang="en-GB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Blackadder ITC" panose="04020505051007020D02" pitchFamily="82" charset="0"/>
            </a:endParaRPr>
          </a:p>
          <a:p>
            <a:pPr marL="0" indent="0">
              <a:buNone/>
            </a:pPr>
            <a:endParaRPr lang="en-GB" sz="4400" dirty="0">
              <a:solidFill>
                <a:schemeClr val="tx1">
                  <a:lumMod val="95000"/>
                  <a:lumOff val="5000"/>
                </a:schemeClr>
              </a:solidFill>
              <a:latin typeface="Blackadder ITC" panose="04020505051007020D02" pitchFamily="82" charset="0"/>
            </a:endParaRPr>
          </a:p>
          <a:p>
            <a:pPr marL="0" indent="0">
              <a:buNone/>
            </a:pPr>
            <a:endParaRPr lang="en-GB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Blackadder ITC" panose="04020505051007020D02" pitchFamily="82" charset="0"/>
            </a:endParaRPr>
          </a:p>
          <a:p>
            <a:pPr marL="0" indent="0">
              <a:buNone/>
            </a:pPr>
            <a:endParaRPr lang="en-GB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GB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6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Image result for min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496944" cy="493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87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accent6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n-GB" sz="4800" dirty="0" smtClean="0"/>
              <a:t>Minks are dangerous</a:t>
            </a:r>
            <a:r>
              <a:rPr lang="en-GB" dirty="0" smtClean="0"/>
              <a:t>.</a:t>
            </a:r>
            <a:endParaRPr lang="en-GB" sz="4800" dirty="0" smtClean="0"/>
          </a:p>
          <a:p>
            <a:r>
              <a:rPr lang="en-GB" sz="4800" dirty="0" smtClean="0"/>
              <a:t>Minks can attack humans.</a:t>
            </a:r>
          </a:p>
          <a:p>
            <a:r>
              <a:rPr lang="en-GB" sz="4800" dirty="0" smtClean="0"/>
              <a:t>Minks aren't scared of anything.</a:t>
            </a:r>
          </a:p>
          <a:p>
            <a:r>
              <a:rPr lang="en-GB" sz="4800" dirty="0" smtClean="0"/>
              <a:t>Minks live in the water to.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15649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208</Words>
  <Application>Microsoft Office PowerPoint</Application>
  <PresentationFormat>On-screen Show (4:3)</PresentationFormat>
  <Paragraphs>36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Union canal</vt:lpstr>
      <vt:lpstr>The union canal</vt:lpstr>
      <vt:lpstr>PowerPoint Presentation</vt:lpstr>
      <vt:lpstr>Falkirk wheel</vt:lpstr>
      <vt:lpstr>Falkirk  wheel</vt:lpstr>
      <vt:lpstr>minks</vt:lpstr>
      <vt:lpstr>minks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 canal</dc:title>
  <dc:creator>sandbox nic</dc:creator>
  <cp:lastModifiedBy>anne canning</cp:lastModifiedBy>
  <cp:revision>16</cp:revision>
  <dcterms:created xsi:type="dcterms:W3CDTF">2015-05-19T12:32:34Z</dcterms:created>
  <dcterms:modified xsi:type="dcterms:W3CDTF">2015-05-21T13:22:17Z</dcterms:modified>
</cp:coreProperties>
</file>